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Jihočeský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Jihoče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24640" y="46000"/>
                </a:moveTo>
                <a:lnTo>
                  <a:pt x="24520" y="45820"/>
                </a:lnTo>
                <a:lnTo>
                  <a:pt x="24470" y="45740"/>
                </a:lnTo>
                <a:lnTo>
                  <a:pt x="24400" y="45660"/>
                </a:lnTo>
                <a:lnTo>
                  <a:pt x="24380" y="45610"/>
                </a:lnTo>
                <a:lnTo>
                  <a:pt x="24340" y="45520"/>
                </a:lnTo>
                <a:lnTo>
                  <a:pt x="24280" y="45440"/>
                </a:lnTo>
                <a:lnTo>
                  <a:pt x="24270" y="45390"/>
                </a:lnTo>
                <a:lnTo>
                  <a:pt x="24270" y="45340"/>
                </a:lnTo>
                <a:lnTo>
                  <a:pt x="24280" y="45290"/>
                </a:lnTo>
                <a:lnTo>
                  <a:pt x="24280" y="45270"/>
                </a:lnTo>
                <a:lnTo>
                  <a:pt x="24330" y="45200"/>
                </a:lnTo>
                <a:lnTo>
                  <a:pt x="24350" y="45150"/>
                </a:lnTo>
                <a:lnTo>
                  <a:pt x="24370" y="45010"/>
                </a:lnTo>
                <a:lnTo>
                  <a:pt x="24390" y="44960"/>
                </a:lnTo>
                <a:lnTo>
                  <a:pt x="24400" y="44930"/>
                </a:lnTo>
                <a:lnTo>
                  <a:pt x="24440" y="44860"/>
                </a:lnTo>
                <a:lnTo>
                  <a:pt x="24450" y="44840"/>
                </a:lnTo>
                <a:lnTo>
                  <a:pt x="24470" y="44790"/>
                </a:lnTo>
                <a:lnTo>
                  <a:pt x="24490" y="44640"/>
                </a:lnTo>
                <a:lnTo>
                  <a:pt x="24500" y="44620"/>
                </a:lnTo>
                <a:lnTo>
                  <a:pt x="24520" y="44580"/>
                </a:lnTo>
                <a:lnTo>
                  <a:pt x="24610" y="44490"/>
                </a:lnTo>
                <a:lnTo>
                  <a:pt x="24650" y="44470"/>
                </a:lnTo>
                <a:lnTo>
                  <a:pt x="24710" y="44450"/>
                </a:lnTo>
                <a:lnTo>
                  <a:pt x="24850" y="44430"/>
                </a:lnTo>
                <a:lnTo>
                  <a:pt x="24880" y="44430"/>
                </a:lnTo>
                <a:lnTo>
                  <a:pt x="24920" y="44400"/>
                </a:lnTo>
                <a:lnTo>
                  <a:pt x="24970" y="44370"/>
                </a:lnTo>
                <a:lnTo>
                  <a:pt x="25050" y="44320"/>
                </a:lnTo>
                <a:lnTo>
                  <a:pt x="25090" y="44280"/>
                </a:lnTo>
                <a:lnTo>
                  <a:pt x="25130" y="44240"/>
                </a:lnTo>
                <a:lnTo>
                  <a:pt x="25150" y="44180"/>
                </a:lnTo>
                <a:lnTo>
                  <a:pt x="25170" y="44090"/>
                </a:lnTo>
                <a:lnTo>
                  <a:pt x="25160" y="44020"/>
                </a:lnTo>
                <a:lnTo>
                  <a:pt x="25150" y="43960"/>
                </a:lnTo>
                <a:lnTo>
                  <a:pt x="25130" y="43910"/>
                </a:lnTo>
                <a:lnTo>
                  <a:pt x="25090" y="43850"/>
                </a:lnTo>
                <a:lnTo>
                  <a:pt x="25080" y="43820"/>
                </a:lnTo>
                <a:lnTo>
                  <a:pt x="25060" y="43770"/>
                </a:lnTo>
                <a:lnTo>
                  <a:pt x="25030" y="43630"/>
                </a:lnTo>
                <a:lnTo>
                  <a:pt x="25010" y="43580"/>
                </a:lnTo>
                <a:lnTo>
                  <a:pt x="24960" y="43520"/>
                </a:lnTo>
                <a:lnTo>
                  <a:pt x="24870" y="43420"/>
                </a:lnTo>
                <a:lnTo>
                  <a:pt x="24860" y="43380"/>
                </a:lnTo>
                <a:lnTo>
                  <a:pt x="24850" y="43360"/>
                </a:lnTo>
                <a:lnTo>
                  <a:pt x="24850" y="43320"/>
                </a:lnTo>
                <a:lnTo>
                  <a:pt x="24860" y="43290"/>
                </a:lnTo>
                <a:lnTo>
                  <a:pt x="24920" y="43170"/>
                </a:lnTo>
                <a:lnTo>
                  <a:pt x="24940" y="43080"/>
                </a:lnTo>
                <a:lnTo>
                  <a:pt x="24950" y="43040"/>
                </a:lnTo>
                <a:lnTo>
                  <a:pt x="24930" y="42780"/>
                </a:lnTo>
                <a:lnTo>
                  <a:pt x="24920" y="42620"/>
                </a:lnTo>
                <a:lnTo>
                  <a:pt x="24930" y="42520"/>
                </a:lnTo>
                <a:lnTo>
                  <a:pt x="24940" y="42460"/>
                </a:lnTo>
                <a:lnTo>
                  <a:pt x="24970" y="42420"/>
                </a:lnTo>
                <a:lnTo>
                  <a:pt x="25010" y="42390"/>
                </a:lnTo>
                <a:lnTo>
                  <a:pt x="25060" y="42370"/>
                </a:lnTo>
                <a:lnTo>
                  <a:pt x="25110" y="42370"/>
                </a:lnTo>
                <a:lnTo>
                  <a:pt x="25310" y="42430"/>
                </a:lnTo>
                <a:lnTo>
                  <a:pt x="25360" y="42450"/>
                </a:lnTo>
                <a:lnTo>
                  <a:pt x="25400" y="42480"/>
                </a:lnTo>
                <a:lnTo>
                  <a:pt x="25440" y="42500"/>
                </a:lnTo>
                <a:lnTo>
                  <a:pt x="25490" y="42510"/>
                </a:lnTo>
                <a:lnTo>
                  <a:pt x="25540" y="42510"/>
                </a:lnTo>
                <a:lnTo>
                  <a:pt x="25570" y="42500"/>
                </a:lnTo>
                <a:lnTo>
                  <a:pt x="25610" y="42480"/>
                </a:lnTo>
                <a:lnTo>
                  <a:pt x="25650" y="42440"/>
                </a:lnTo>
                <a:lnTo>
                  <a:pt x="25710" y="42390"/>
                </a:lnTo>
                <a:lnTo>
                  <a:pt x="25770" y="42330"/>
                </a:lnTo>
                <a:lnTo>
                  <a:pt x="25900" y="42240"/>
                </a:lnTo>
                <a:lnTo>
                  <a:pt x="25970" y="42150"/>
                </a:lnTo>
                <a:lnTo>
                  <a:pt x="26000" y="42120"/>
                </a:lnTo>
                <a:lnTo>
                  <a:pt x="26040" y="42090"/>
                </a:lnTo>
                <a:lnTo>
                  <a:pt x="26150" y="42040"/>
                </a:lnTo>
                <a:lnTo>
                  <a:pt x="26220" y="41990"/>
                </a:lnTo>
                <a:lnTo>
                  <a:pt x="26290" y="41940"/>
                </a:lnTo>
                <a:lnTo>
                  <a:pt x="26360" y="41880"/>
                </a:lnTo>
                <a:lnTo>
                  <a:pt x="26390" y="41830"/>
                </a:lnTo>
                <a:lnTo>
                  <a:pt x="26400" y="41780"/>
                </a:lnTo>
                <a:lnTo>
                  <a:pt x="26420" y="41540"/>
                </a:lnTo>
                <a:lnTo>
                  <a:pt x="26440" y="41480"/>
                </a:lnTo>
                <a:lnTo>
                  <a:pt x="26450" y="41460"/>
                </a:lnTo>
                <a:lnTo>
                  <a:pt x="26460" y="41440"/>
                </a:lnTo>
                <a:lnTo>
                  <a:pt x="26480" y="41420"/>
                </a:lnTo>
                <a:lnTo>
                  <a:pt x="26590" y="41380"/>
                </a:lnTo>
                <a:lnTo>
                  <a:pt x="26610" y="41370"/>
                </a:lnTo>
                <a:lnTo>
                  <a:pt x="26640" y="41340"/>
                </a:lnTo>
                <a:lnTo>
                  <a:pt x="26650" y="41300"/>
                </a:lnTo>
                <a:lnTo>
                  <a:pt x="26650" y="41210"/>
                </a:lnTo>
                <a:lnTo>
                  <a:pt x="26640" y="41160"/>
                </a:lnTo>
                <a:lnTo>
                  <a:pt x="26630" y="41110"/>
                </a:lnTo>
                <a:lnTo>
                  <a:pt x="26600" y="41070"/>
                </a:lnTo>
                <a:lnTo>
                  <a:pt x="26560" y="41020"/>
                </a:lnTo>
                <a:lnTo>
                  <a:pt x="26540" y="40980"/>
                </a:lnTo>
                <a:lnTo>
                  <a:pt x="26500" y="40880"/>
                </a:lnTo>
                <a:lnTo>
                  <a:pt x="26440" y="40800"/>
                </a:lnTo>
                <a:lnTo>
                  <a:pt x="26430" y="40780"/>
                </a:lnTo>
                <a:lnTo>
                  <a:pt x="26410" y="40700"/>
                </a:lnTo>
                <a:lnTo>
                  <a:pt x="26400" y="40620"/>
                </a:lnTo>
                <a:lnTo>
                  <a:pt x="26400" y="40560"/>
                </a:lnTo>
                <a:lnTo>
                  <a:pt x="26420" y="40520"/>
                </a:lnTo>
                <a:lnTo>
                  <a:pt x="26450" y="40490"/>
                </a:lnTo>
                <a:lnTo>
                  <a:pt x="26500" y="40460"/>
                </a:lnTo>
                <a:lnTo>
                  <a:pt x="26560" y="40400"/>
                </a:lnTo>
                <a:lnTo>
                  <a:pt x="26630" y="40360"/>
                </a:lnTo>
                <a:lnTo>
                  <a:pt x="26680" y="40320"/>
                </a:lnTo>
                <a:lnTo>
                  <a:pt x="26720" y="40280"/>
                </a:lnTo>
                <a:lnTo>
                  <a:pt x="26730" y="40250"/>
                </a:lnTo>
                <a:lnTo>
                  <a:pt x="26750" y="40200"/>
                </a:lnTo>
                <a:lnTo>
                  <a:pt x="26750" y="40170"/>
                </a:lnTo>
                <a:lnTo>
                  <a:pt x="26740" y="40110"/>
                </a:lnTo>
                <a:lnTo>
                  <a:pt x="26720" y="40060"/>
                </a:lnTo>
                <a:lnTo>
                  <a:pt x="26610" y="39950"/>
                </a:lnTo>
                <a:lnTo>
                  <a:pt x="26550" y="39900"/>
                </a:lnTo>
                <a:lnTo>
                  <a:pt x="26530" y="39860"/>
                </a:lnTo>
                <a:lnTo>
                  <a:pt x="26520" y="39820"/>
                </a:lnTo>
                <a:lnTo>
                  <a:pt x="26510" y="39780"/>
                </a:lnTo>
                <a:lnTo>
                  <a:pt x="26520" y="39730"/>
                </a:lnTo>
                <a:lnTo>
                  <a:pt x="26550" y="39690"/>
                </a:lnTo>
                <a:lnTo>
                  <a:pt x="26580" y="39650"/>
                </a:lnTo>
                <a:lnTo>
                  <a:pt x="26620" y="39620"/>
                </a:lnTo>
                <a:lnTo>
                  <a:pt x="26720" y="39560"/>
                </a:lnTo>
                <a:lnTo>
                  <a:pt x="26820" y="39460"/>
                </a:lnTo>
                <a:lnTo>
                  <a:pt x="26840" y="39420"/>
                </a:lnTo>
                <a:lnTo>
                  <a:pt x="26850" y="39370"/>
                </a:lnTo>
                <a:lnTo>
                  <a:pt x="26850" y="39320"/>
                </a:lnTo>
                <a:lnTo>
                  <a:pt x="26830" y="39270"/>
                </a:lnTo>
                <a:lnTo>
                  <a:pt x="26790" y="39220"/>
                </a:lnTo>
                <a:lnTo>
                  <a:pt x="26790" y="39200"/>
                </a:lnTo>
                <a:lnTo>
                  <a:pt x="26780" y="39150"/>
                </a:lnTo>
                <a:lnTo>
                  <a:pt x="26790" y="39130"/>
                </a:lnTo>
                <a:lnTo>
                  <a:pt x="26800" y="39080"/>
                </a:lnTo>
                <a:lnTo>
                  <a:pt x="26880" y="38950"/>
                </a:lnTo>
                <a:lnTo>
                  <a:pt x="27000" y="38810"/>
                </a:lnTo>
                <a:lnTo>
                  <a:pt x="27070" y="38770"/>
                </a:lnTo>
                <a:lnTo>
                  <a:pt x="27110" y="38720"/>
                </a:lnTo>
                <a:lnTo>
                  <a:pt x="27150" y="38700"/>
                </a:lnTo>
                <a:lnTo>
                  <a:pt x="27240" y="38670"/>
                </a:lnTo>
                <a:lnTo>
                  <a:pt x="27280" y="38640"/>
                </a:lnTo>
                <a:lnTo>
                  <a:pt x="27290" y="38610"/>
                </a:lnTo>
                <a:lnTo>
                  <a:pt x="27310" y="38560"/>
                </a:lnTo>
                <a:lnTo>
                  <a:pt x="27320" y="38510"/>
                </a:lnTo>
                <a:lnTo>
                  <a:pt x="27330" y="38330"/>
                </a:lnTo>
                <a:lnTo>
                  <a:pt x="27340" y="38280"/>
                </a:lnTo>
                <a:lnTo>
                  <a:pt x="27360" y="38260"/>
                </a:lnTo>
                <a:lnTo>
                  <a:pt x="27380" y="38220"/>
                </a:lnTo>
                <a:lnTo>
                  <a:pt x="27470" y="38140"/>
                </a:lnTo>
                <a:lnTo>
                  <a:pt x="27510" y="38120"/>
                </a:lnTo>
                <a:lnTo>
                  <a:pt x="27590" y="38100"/>
                </a:lnTo>
                <a:lnTo>
                  <a:pt x="27620" y="38070"/>
                </a:lnTo>
                <a:lnTo>
                  <a:pt x="27640" y="38050"/>
                </a:lnTo>
                <a:lnTo>
                  <a:pt x="27660" y="37990"/>
                </a:lnTo>
                <a:lnTo>
                  <a:pt x="27660" y="37910"/>
                </a:lnTo>
                <a:lnTo>
                  <a:pt x="27660" y="37850"/>
                </a:lnTo>
                <a:lnTo>
                  <a:pt x="27650" y="37820"/>
                </a:lnTo>
                <a:lnTo>
                  <a:pt x="27630" y="37800"/>
                </a:lnTo>
                <a:lnTo>
                  <a:pt x="27570" y="37710"/>
                </a:lnTo>
                <a:lnTo>
                  <a:pt x="27530" y="37590"/>
                </a:lnTo>
                <a:lnTo>
                  <a:pt x="27470" y="37510"/>
                </a:lnTo>
                <a:lnTo>
                  <a:pt x="27460" y="37480"/>
                </a:lnTo>
                <a:lnTo>
                  <a:pt x="27440" y="37430"/>
                </a:lnTo>
                <a:lnTo>
                  <a:pt x="27420" y="37310"/>
                </a:lnTo>
                <a:lnTo>
                  <a:pt x="27410" y="37260"/>
                </a:lnTo>
                <a:lnTo>
                  <a:pt x="27380" y="37220"/>
                </a:lnTo>
                <a:lnTo>
                  <a:pt x="27330" y="37160"/>
                </a:lnTo>
                <a:lnTo>
                  <a:pt x="27300" y="37120"/>
                </a:lnTo>
                <a:lnTo>
                  <a:pt x="27220" y="36970"/>
                </a:lnTo>
                <a:lnTo>
                  <a:pt x="27280" y="36890"/>
                </a:lnTo>
                <a:lnTo>
                  <a:pt x="27350" y="36780"/>
                </a:lnTo>
                <a:lnTo>
                  <a:pt x="27400" y="36710"/>
                </a:lnTo>
                <a:lnTo>
                  <a:pt x="27420" y="36670"/>
                </a:lnTo>
                <a:lnTo>
                  <a:pt x="27460" y="36570"/>
                </a:lnTo>
                <a:lnTo>
                  <a:pt x="27520" y="36490"/>
                </a:lnTo>
                <a:lnTo>
                  <a:pt x="27530" y="36460"/>
                </a:lnTo>
                <a:lnTo>
                  <a:pt x="27540" y="36410"/>
                </a:lnTo>
                <a:lnTo>
                  <a:pt x="27540" y="36350"/>
                </a:lnTo>
                <a:lnTo>
                  <a:pt x="27540" y="36280"/>
                </a:lnTo>
                <a:lnTo>
                  <a:pt x="27520" y="36190"/>
                </a:lnTo>
                <a:lnTo>
                  <a:pt x="27470" y="36080"/>
                </a:lnTo>
                <a:lnTo>
                  <a:pt x="27450" y="36020"/>
                </a:lnTo>
                <a:lnTo>
                  <a:pt x="27420" y="35830"/>
                </a:lnTo>
                <a:lnTo>
                  <a:pt x="27410" y="35780"/>
                </a:lnTo>
                <a:lnTo>
                  <a:pt x="27400" y="35750"/>
                </a:lnTo>
                <a:lnTo>
                  <a:pt x="27340" y="35670"/>
                </a:lnTo>
                <a:lnTo>
                  <a:pt x="27290" y="35550"/>
                </a:lnTo>
                <a:lnTo>
                  <a:pt x="27270" y="35510"/>
                </a:lnTo>
                <a:lnTo>
                  <a:pt x="27210" y="35450"/>
                </a:lnTo>
                <a:lnTo>
                  <a:pt x="27120" y="35290"/>
                </a:lnTo>
                <a:lnTo>
                  <a:pt x="27100" y="35230"/>
                </a:lnTo>
                <a:lnTo>
                  <a:pt x="27100" y="35200"/>
                </a:lnTo>
                <a:lnTo>
                  <a:pt x="27090" y="35150"/>
                </a:lnTo>
                <a:lnTo>
                  <a:pt x="27110" y="35090"/>
                </a:lnTo>
                <a:lnTo>
                  <a:pt x="27120" y="35070"/>
                </a:lnTo>
                <a:lnTo>
                  <a:pt x="27140" y="35030"/>
                </a:lnTo>
                <a:lnTo>
                  <a:pt x="27230" y="34950"/>
                </a:lnTo>
                <a:lnTo>
                  <a:pt x="27280" y="34930"/>
                </a:lnTo>
                <a:lnTo>
                  <a:pt x="27410" y="34890"/>
                </a:lnTo>
                <a:lnTo>
                  <a:pt x="27480" y="34860"/>
                </a:lnTo>
                <a:lnTo>
                  <a:pt x="27610" y="34790"/>
                </a:lnTo>
                <a:lnTo>
                  <a:pt x="27690" y="34730"/>
                </a:lnTo>
                <a:lnTo>
                  <a:pt x="27710" y="34720"/>
                </a:lnTo>
                <a:lnTo>
                  <a:pt x="27760" y="34700"/>
                </a:lnTo>
                <a:lnTo>
                  <a:pt x="27900" y="34680"/>
                </a:lnTo>
                <a:lnTo>
                  <a:pt x="27940" y="34680"/>
                </a:lnTo>
                <a:lnTo>
                  <a:pt x="28060" y="34700"/>
                </a:lnTo>
                <a:lnTo>
                  <a:pt x="28200" y="34750"/>
                </a:lnTo>
                <a:lnTo>
                  <a:pt x="28250" y="34750"/>
                </a:lnTo>
                <a:lnTo>
                  <a:pt x="28300" y="34730"/>
                </a:lnTo>
                <a:lnTo>
                  <a:pt x="28410" y="34680"/>
                </a:lnTo>
                <a:lnTo>
                  <a:pt x="28470" y="34630"/>
                </a:lnTo>
                <a:lnTo>
                  <a:pt x="28510" y="34600"/>
                </a:lnTo>
                <a:lnTo>
                  <a:pt x="28590" y="34580"/>
                </a:lnTo>
                <a:lnTo>
                  <a:pt x="28710" y="34570"/>
                </a:lnTo>
                <a:lnTo>
                  <a:pt x="28760" y="34580"/>
                </a:lnTo>
                <a:lnTo>
                  <a:pt x="28780" y="34590"/>
                </a:lnTo>
                <a:lnTo>
                  <a:pt x="28820" y="34620"/>
                </a:lnTo>
                <a:lnTo>
                  <a:pt x="28880" y="34680"/>
                </a:lnTo>
                <a:lnTo>
                  <a:pt x="28930" y="34750"/>
                </a:lnTo>
                <a:lnTo>
                  <a:pt x="28970" y="34780"/>
                </a:lnTo>
                <a:lnTo>
                  <a:pt x="29020" y="34800"/>
                </a:lnTo>
                <a:lnTo>
                  <a:pt x="29130" y="34840"/>
                </a:lnTo>
                <a:lnTo>
                  <a:pt x="29280" y="34920"/>
                </a:lnTo>
                <a:lnTo>
                  <a:pt x="29420" y="34970"/>
                </a:lnTo>
                <a:lnTo>
                  <a:pt x="29540" y="34900"/>
                </a:lnTo>
                <a:lnTo>
                  <a:pt x="29630" y="34840"/>
                </a:lnTo>
                <a:lnTo>
                  <a:pt x="29690" y="34810"/>
                </a:lnTo>
                <a:lnTo>
                  <a:pt x="29770" y="34790"/>
                </a:lnTo>
                <a:lnTo>
                  <a:pt x="29930" y="34810"/>
                </a:lnTo>
                <a:lnTo>
                  <a:pt x="30020" y="34800"/>
                </a:lnTo>
                <a:lnTo>
                  <a:pt x="30080" y="34790"/>
                </a:lnTo>
                <a:lnTo>
                  <a:pt x="30130" y="34760"/>
                </a:lnTo>
                <a:lnTo>
                  <a:pt x="30160" y="34720"/>
                </a:lnTo>
                <a:lnTo>
                  <a:pt x="30190" y="34640"/>
                </a:lnTo>
                <a:lnTo>
                  <a:pt x="30220" y="34600"/>
                </a:lnTo>
                <a:lnTo>
                  <a:pt x="30320" y="34500"/>
                </a:lnTo>
                <a:lnTo>
                  <a:pt x="30440" y="34440"/>
                </a:lnTo>
                <a:lnTo>
                  <a:pt x="30480" y="34400"/>
                </a:lnTo>
                <a:lnTo>
                  <a:pt x="30500" y="34350"/>
                </a:lnTo>
                <a:lnTo>
                  <a:pt x="30540" y="34220"/>
                </a:lnTo>
                <a:lnTo>
                  <a:pt x="30620" y="34080"/>
                </a:lnTo>
                <a:lnTo>
                  <a:pt x="30650" y="34040"/>
                </a:lnTo>
                <a:lnTo>
                  <a:pt x="30710" y="34000"/>
                </a:lnTo>
                <a:lnTo>
                  <a:pt x="30830" y="33920"/>
                </a:lnTo>
                <a:lnTo>
                  <a:pt x="30890" y="33900"/>
                </a:lnTo>
                <a:lnTo>
                  <a:pt x="30960" y="33890"/>
                </a:lnTo>
                <a:lnTo>
                  <a:pt x="31060" y="33880"/>
                </a:lnTo>
                <a:lnTo>
                  <a:pt x="31160" y="33890"/>
                </a:lnTo>
                <a:lnTo>
                  <a:pt x="31220" y="33910"/>
                </a:lnTo>
                <a:lnTo>
                  <a:pt x="31240" y="33920"/>
                </a:lnTo>
                <a:lnTo>
                  <a:pt x="31270" y="33940"/>
                </a:lnTo>
                <a:lnTo>
                  <a:pt x="31280" y="33960"/>
                </a:lnTo>
                <a:lnTo>
                  <a:pt x="31290" y="33990"/>
                </a:lnTo>
                <a:lnTo>
                  <a:pt x="31320" y="34150"/>
                </a:lnTo>
                <a:lnTo>
                  <a:pt x="31340" y="34200"/>
                </a:lnTo>
                <a:lnTo>
                  <a:pt x="31370" y="34230"/>
                </a:lnTo>
                <a:lnTo>
                  <a:pt x="31430" y="34310"/>
                </a:lnTo>
                <a:lnTo>
                  <a:pt x="31480" y="34330"/>
                </a:lnTo>
                <a:lnTo>
                  <a:pt x="31570" y="34350"/>
                </a:lnTo>
                <a:lnTo>
                  <a:pt x="31800" y="34360"/>
                </a:lnTo>
                <a:lnTo>
                  <a:pt x="31940" y="34380"/>
                </a:lnTo>
                <a:lnTo>
                  <a:pt x="31990" y="34390"/>
                </a:lnTo>
                <a:lnTo>
                  <a:pt x="32040" y="34380"/>
                </a:lnTo>
                <a:lnTo>
                  <a:pt x="32180" y="34360"/>
                </a:lnTo>
                <a:lnTo>
                  <a:pt x="32490" y="34340"/>
                </a:lnTo>
                <a:lnTo>
                  <a:pt x="32690" y="34300"/>
                </a:lnTo>
                <a:lnTo>
                  <a:pt x="32970" y="34290"/>
                </a:lnTo>
                <a:lnTo>
                  <a:pt x="33060" y="34270"/>
                </a:lnTo>
                <a:lnTo>
                  <a:pt x="33150" y="34240"/>
                </a:lnTo>
                <a:lnTo>
                  <a:pt x="33190" y="34210"/>
                </a:lnTo>
                <a:lnTo>
                  <a:pt x="33210" y="34200"/>
                </a:lnTo>
                <a:lnTo>
                  <a:pt x="33230" y="34150"/>
                </a:lnTo>
                <a:lnTo>
                  <a:pt x="33280" y="34040"/>
                </a:lnTo>
                <a:lnTo>
                  <a:pt x="33330" y="33970"/>
                </a:lnTo>
                <a:lnTo>
                  <a:pt x="33390" y="33880"/>
                </a:lnTo>
                <a:lnTo>
                  <a:pt x="33430" y="33840"/>
                </a:lnTo>
                <a:lnTo>
                  <a:pt x="33460" y="33820"/>
                </a:lnTo>
                <a:lnTo>
                  <a:pt x="33510" y="33800"/>
                </a:lnTo>
                <a:lnTo>
                  <a:pt x="33570" y="33790"/>
                </a:lnTo>
                <a:lnTo>
                  <a:pt x="33630" y="33780"/>
                </a:lnTo>
                <a:lnTo>
                  <a:pt x="33760" y="33790"/>
                </a:lnTo>
                <a:lnTo>
                  <a:pt x="33940" y="33770"/>
                </a:lnTo>
                <a:lnTo>
                  <a:pt x="34010" y="33740"/>
                </a:lnTo>
                <a:lnTo>
                  <a:pt x="34070" y="33700"/>
                </a:lnTo>
                <a:lnTo>
                  <a:pt x="34090" y="33690"/>
                </a:lnTo>
                <a:lnTo>
                  <a:pt x="34140" y="33680"/>
                </a:lnTo>
                <a:lnTo>
                  <a:pt x="34190" y="33680"/>
                </a:lnTo>
                <a:lnTo>
                  <a:pt x="34240" y="33700"/>
                </a:lnTo>
                <a:lnTo>
                  <a:pt x="34360" y="33800"/>
                </a:lnTo>
                <a:lnTo>
                  <a:pt x="34410" y="33860"/>
                </a:lnTo>
                <a:lnTo>
                  <a:pt x="34530" y="33970"/>
                </a:lnTo>
                <a:lnTo>
                  <a:pt x="34580" y="33990"/>
                </a:lnTo>
                <a:lnTo>
                  <a:pt x="34680" y="34020"/>
                </a:lnTo>
                <a:lnTo>
                  <a:pt x="34710" y="34040"/>
                </a:lnTo>
                <a:lnTo>
                  <a:pt x="34760" y="34070"/>
                </a:lnTo>
                <a:lnTo>
                  <a:pt x="34800" y="34110"/>
                </a:lnTo>
                <a:lnTo>
                  <a:pt x="34870" y="34200"/>
                </a:lnTo>
                <a:lnTo>
                  <a:pt x="34990" y="34310"/>
                </a:lnTo>
                <a:lnTo>
                  <a:pt x="35040" y="34340"/>
                </a:lnTo>
                <a:lnTo>
                  <a:pt x="35100" y="34350"/>
                </a:lnTo>
                <a:lnTo>
                  <a:pt x="35190" y="34350"/>
                </a:lnTo>
                <a:lnTo>
                  <a:pt x="35320" y="34350"/>
                </a:lnTo>
                <a:lnTo>
                  <a:pt x="35410" y="34340"/>
                </a:lnTo>
                <a:lnTo>
                  <a:pt x="35470" y="34330"/>
                </a:lnTo>
                <a:lnTo>
                  <a:pt x="35510" y="34300"/>
                </a:lnTo>
                <a:lnTo>
                  <a:pt x="35580" y="34250"/>
                </a:lnTo>
                <a:lnTo>
                  <a:pt x="35820" y="34100"/>
                </a:lnTo>
                <a:lnTo>
                  <a:pt x="35900" y="34040"/>
                </a:lnTo>
                <a:lnTo>
                  <a:pt x="35950" y="34020"/>
                </a:lnTo>
                <a:lnTo>
                  <a:pt x="36060" y="33980"/>
                </a:lnTo>
                <a:lnTo>
                  <a:pt x="36140" y="33950"/>
                </a:lnTo>
                <a:lnTo>
                  <a:pt x="36250" y="34040"/>
                </a:lnTo>
                <a:lnTo>
                  <a:pt x="36330" y="34090"/>
                </a:lnTo>
                <a:lnTo>
                  <a:pt x="36430" y="34140"/>
                </a:lnTo>
                <a:lnTo>
                  <a:pt x="36560" y="34220"/>
                </a:lnTo>
                <a:lnTo>
                  <a:pt x="36690" y="34290"/>
                </a:lnTo>
                <a:lnTo>
                  <a:pt x="36820" y="34190"/>
                </a:lnTo>
                <a:lnTo>
                  <a:pt x="36900" y="34140"/>
                </a:lnTo>
                <a:lnTo>
                  <a:pt x="37000" y="34120"/>
                </a:lnTo>
                <a:lnTo>
                  <a:pt x="37090" y="34110"/>
                </a:lnTo>
                <a:lnTo>
                  <a:pt x="37210" y="34120"/>
                </a:lnTo>
                <a:lnTo>
                  <a:pt x="37300" y="34140"/>
                </a:lnTo>
                <a:lnTo>
                  <a:pt x="37340" y="34160"/>
                </a:lnTo>
                <a:lnTo>
                  <a:pt x="37380" y="34200"/>
                </a:lnTo>
                <a:lnTo>
                  <a:pt x="37430" y="34220"/>
                </a:lnTo>
                <a:lnTo>
                  <a:pt x="37520" y="34250"/>
                </a:lnTo>
                <a:lnTo>
                  <a:pt x="37610" y="34310"/>
                </a:lnTo>
                <a:lnTo>
                  <a:pt x="37630" y="34320"/>
                </a:lnTo>
                <a:lnTo>
                  <a:pt x="37680" y="34330"/>
                </a:lnTo>
                <a:lnTo>
                  <a:pt x="37740" y="34330"/>
                </a:lnTo>
                <a:lnTo>
                  <a:pt x="37800" y="34320"/>
                </a:lnTo>
                <a:lnTo>
                  <a:pt x="37930" y="34260"/>
                </a:lnTo>
                <a:lnTo>
                  <a:pt x="37990" y="34240"/>
                </a:lnTo>
                <a:lnTo>
                  <a:pt x="38090" y="34230"/>
                </a:lnTo>
                <a:lnTo>
                  <a:pt x="38190" y="34240"/>
                </a:lnTo>
                <a:lnTo>
                  <a:pt x="38250" y="34260"/>
                </a:lnTo>
                <a:lnTo>
                  <a:pt x="38280" y="34270"/>
                </a:lnTo>
                <a:lnTo>
                  <a:pt x="38330" y="34300"/>
                </a:lnTo>
                <a:lnTo>
                  <a:pt x="38450" y="34390"/>
                </a:lnTo>
                <a:lnTo>
                  <a:pt x="38500" y="34420"/>
                </a:lnTo>
                <a:lnTo>
                  <a:pt x="38660" y="34480"/>
                </a:lnTo>
                <a:lnTo>
                  <a:pt x="38690" y="34490"/>
                </a:lnTo>
                <a:lnTo>
                  <a:pt x="38750" y="34540"/>
                </a:lnTo>
                <a:lnTo>
                  <a:pt x="38880" y="34600"/>
                </a:lnTo>
                <a:lnTo>
                  <a:pt x="38920" y="34630"/>
                </a:lnTo>
                <a:lnTo>
                  <a:pt x="38960" y="34740"/>
                </a:lnTo>
                <a:lnTo>
                  <a:pt x="38980" y="34760"/>
                </a:lnTo>
                <a:lnTo>
                  <a:pt x="38990" y="34770"/>
                </a:lnTo>
                <a:lnTo>
                  <a:pt x="39020" y="34780"/>
                </a:lnTo>
                <a:lnTo>
                  <a:pt x="39060" y="34790"/>
                </a:lnTo>
                <a:lnTo>
                  <a:pt x="39100" y="34780"/>
                </a:lnTo>
                <a:lnTo>
                  <a:pt x="39130" y="34770"/>
                </a:lnTo>
                <a:lnTo>
                  <a:pt x="39160" y="34750"/>
                </a:lnTo>
                <a:lnTo>
                  <a:pt x="39260" y="34620"/>
                </a:lnTo>
                <a:lnTo>
                  <a:pt x="39390" y="34470"/>
                </a:lnTo>
                <a:lnTo>
                  <a:pt x="39510" y="34350"/>
                </a:lnTo>
                <a:lnTo>
                  <a:pt x="39610" y="34260"/>
                </a:lnTo>
                <a:lnTo>
                  <a:pt x="39710" y="34200"/>
                </a:lnTo>
                <a:lnTo>
                  <a:pt x="39760" y="34160"/>
                </a:lnTo>
                <a:lnTo>
                  <a:pt x="39800" y="34140"/>
                </a:lnTo>
                <a:lnTo>
                  <a:pt x="39850" y="34120"/>
                </a:lnTo>
                <a:lnTo>
                  <a:pt x="39980" y="34110"/>
                </a:lnTo>
                <a:lnTo>
                  <a:pt x="40030" y="34090"/>
                </a:lnTo>
                <a:lnTo>
                  <a:pt x="40050" y="34080"/>
                </a:lnTo>
                <a:lnTo>
                  <a:pt x="40160" y="34000"/>
                </a:lnTo>
                <a:lnTo>
                  <a:pt x="40190" y="33970"/>
                </a:lnTo>
                <a:lnTo>
                  <a:pt x="40210" y="33930"/>
                </a:lnTo>
                <a:lnTo>
                  <a:pt x="40210" y="33870"/>
                </a:lnTo>
                <a:lnTo>
                  <a:pt x="40200" y="33730"/>
                </a:lnTo>
                <a:lnTo>
                  <a:pt x="40150" y="33540"/>
                </a:lnTo>
                <a:lnTo>
                  <a:pt x="40140" y="33410"/>
                </a:lnTo>
                <a:lnTo>
                  <a:pt x="40150" y="33290"/>
                </a:lnTo>
                <a:lnTo>
                  <a:pt x="40200" y="33140"/>
                </a:lnTo>
                <a:lnTo>
                  <a:pt x="40230" y="33070"/>
                </a:lnTo>
                <a:lnTo>
                  <a:pt x="40340" y="32890"/>
                </a:lnTo>
                <a:lnTo>
                  <a:pt x="40400" y="32830"/>
                </a:lnTo>
                <a:lnTo>
                  <a:pt x="40450" y="32760"/>
                </a:lnTo>
                <a:lnTo>
                  <a:pt x="40550" y="32670"/>
                </a:lnTo>
                <a:lnTo>
                  <a:pt x="40590" y="32650"/>
                </a:lnTo>
                <a:lnTo>
                  <a:pt x="40640" y="32640"/>
                </a:lnTo>
                <a:lnTo>
                  <a:pt x="40690" y="32640"/>
                </a:lnTo>
                <a:lnTo>
                  <a:pt x="40720" y="32650"/>
                </a:lnTo>
                <a:lnTo>
                  <a:pt x="40760" y="32670"/>
                </a:lnTo>
                <a:lnTo>
                  <a:pt x="40820" y="32720"/>
                </a:lnTo>
                <a:lnTo>
                  <a:pt x="40940" y="32760"/>
                </a:lnTo>
                <a:lnTo>
                  <a:pt x="41050" y="32830"/>
                </a:lnTo>
                <a:lnTo>
                  <a:pt x="41140" y="32870"/>
                </a:lnTo>
                <a:lnTo>
                  <a:pt x="41190" y="32890"/>
                </a:lnTo>
                <a:lnTo>
                  <a:pt x="41270" y="32960"/>
                </a:lnTo>
                <a:lnTo>
                  <a:pt x="41410" y="33040"/>
                </a:lnTo>
                <a:lnTo>
                  <a:pt x="41460" y="33060"/>
                </a:lnTo>
                <a:lnTo>
                  <a:pt x="41550" y="33080"/>
                </a:lnTo>
                <a:lnTo>
                  <a:pt x="41610" y="33080"/>
                </a:lnTo>
                <a:lnTo>
                  <a:pt x="41660" y="33080"/>
                </a:lnTo>
                <a:lnTo>
                  <a:pt x="41740" y="33060"/>
                </a:lnTo>
                <a:lnTo>
                  <a:pt x="41820" y="33010"/>
                </a:lnTo>
                <a:lnTo>
                  <a:pt x="41840" y="33000"/>
                </a:lnTo>
                <a:lnTo>
                  <a:pt x="41890" y="33000"/>
                </a:lnTo>
                <a:lnTo>
                  <a:pt x="41910" y="33000"/>
                </a:lnTo>
                <a:lnTo>
                  <a:pt x="41960" y="33020"/>
                </a:lnTo>
                <a:lnTo>
                  <a:pt x="42050" y="33070"/>
                </a:lnTo>
                <a:lnTo>
                  <a:pt x="42080" y="33100"/>
                </a:lnTo>
                <a:lnTo>
                  <a:pt x="42100" y="33120"/>
                </a:lnTo>
                <a:lnTo>
                  <a:pt x="42120" y="33170"/>
                </a:lnTo>
                <a:lnTo>
                  <a:pt x="42130" y="33250"/>
                </a:lnTo>
                <a:lnTo>
                  <a:pt x="42120" y="33350"/>
                </a:lnTo>
                <a:lnTo>
                  <a:pt x="42120" y="33390"/>
                </a:lnTo>
                <a:lnTo>
                  <a:pt x="42150" y="33470"/>
                </a:lnTo>
                <a:lnTo>
                  <a:pt x="42170" y="33510"/>
                </a:lnTo>
                <a:lnTo>
                  <a:pt x="42180" y="33530"/>
                </a:lnTo>
                <a:lnTo>
                  <a:pt x="42220" y="33570"/>
                </a:lnTo>
                <a:lnTo>
                  <a:pt x="42270" y="33630"/>
                </a:lnTo>
                <a:lnTo>
                  <a:pt x="42330" y="33690"/>
                </a:lnTo>
                <a:lnTo>
                  <a:pt x="42400" y="33780"/>
                </a:lnTo>
                <a:lnTo>
                  <a:pt x="42460" y="33840"/>
                </a:lnTo>
                <a:lnTo>
                  <a:pt x="42560" y="33910"/>
                </a:lnTo>
                <a:lnTo>
                  <a:pt x="42610" y="33950"/>
                </a:lnTo>
                <a:lnTo>
                  <a:pt x="42640" y="33980"/>
                </a:lnTo>
                <a:lnTo>
                  <a:pt x="42790" y="34060"/>
                </a:lnTo>
                <a:lnTo>
                  <a:pt x="42950" y="34160"/>
                </a:lnTo>
                <a:lnTo>
                  <a:pt x="42950" y="34240"/>
                </a:lnTo>
                <a:lnTo>
                  <a:pt x="42960" y="34300"/>
                </a:lnTo>
                <a:lnTo>
                  <a:pt x="42980" y="34350"/>
                </a:lnTo>
                <a:lnTo>
                  <a:pt x="43030" y="34460"/>
                </a:lnTo>
                <a:lnTo>
                  <a:pt x="43040" y="34530"/>
                </a:lnTo>
                <a:lnTo>
                  <a:pt x="43060" y="34660"/>
                </a:lnTo>
                <a:lnTo>
                  <a:pt x="43050" y="34760"/>
                </a:lnTo>
                <a:lnTo>
                  <a:pt x="43040" y="34820"/>
                </a:lnTo>
                <a:lnTo>
                  <a:pt x="43010" y="34870"/>
                </a:lnTo>
                <a:lnTo>
                  <a:pt x="42970" y="34900"/>
                </a:lnTo>
                <a:lnTo>
                  <a:pt x="42770" y="35040"/>
                </a:lnTo>
                <a:lnTo>
                  <a:pt x="42740" y="35080"/>
                </a:lnTo>
                <a:lnTo>
                  <a:pt x="42720" y="35140"/>
                </a:lnTo>
                <a:lnTo>
                  <a:pt x="42700" y="35230"/>
                </a:lnTo>
                <a:lnTo>
                  <a:pt x="42700" y="35330"/>
                </a:lnTo>
                <a:lnTo>
                  <a:pt x="42700" y="35510"/>
                </a:lnTo>
                <a:lnTo>
                  <a:pt x="42710" y="35640"/>
                </a:lnTo>
                <a:lnTo>
                  <a:pt x="42720" y="35700"/>
                </a:lnTo>
                <a:lnTo>
                  <a:pt x="42740" y="35760"/>
                </a:lnTo>
                <a:lnTo>
                  <a:pt x="42790" y="35850"/>
                </a:lnTo>
                <a:lnTo>
                  <a:pt x="42810" y="35900"/>
                </a:lnTo>
                <a:lnTo>
                  <a:pt x="42810" y="35950"/>
                </a:lnTo>
                <a:lnTo>
                  <a:pt x="42810" y="36010"/>
                </a:lnTo>
                <a:lnTo>
                  <a:pt x="42800" y="36060"/>
                </a:lnTo>
                <a:lnTo>
                  <a:pt x="42700" y="36420"/>
                </a:lnTo>
                <a:lnTo>
                  <a:pt x="42680" y="36470"/>
                </a:lnTo>
                <a:lnTo>
                  <a:pt x="42620" y="36560"/>
                </a:lnTo>
                <a:lnTo>
                  <a:pt x="42570" y="36720"/>
                </a:lnTo>
                <a:lnTo>
                  <a:pt x="42520" y="36820"/>
                </a:lnTo>
                <a:lnTo>
                  <a:pt x="42500" y="36880"/>
                </a:lnTo>
                <a:lnTo>
                  <a:pt x="42490" y="36980"/>
                </a:lnTo>
                <a:lnTo>
                  <a:pt x="42470" y="37220"/>
                </a:lnTo>
                <a:lnTo>
                  <a:pt x="42430" y="37430"/>
                </a:lnTo>
                <a:lnTo>
                  <a:pt x="42430" y="37600"/>
                </a:lnTo>
                <a:lnTo>
                  <a:pt x="42440" y="37770"/>
                </a:lnTo>
                <a:lnTo>
                  <a:pt x="42500" y="38010"/>
                </a:lnTo>
                <a:lnTo>
                  <a:pt x="42520" y="38060"/>
                </a:lnTo>
                <a:lnTo>
                  <a:pt x="42590" y="38140"/>
                </a:lnTo>
                <a:lnTo>
                  <a:pt x="42660" y="38270"/>
                </a:lnTo>
                <a:lnTo>
                  <a:pt x="42690" y="38330"/>
                </a:lnTo>
                <a:lnTo>
                  <a:pt x="42700" y="38390"/>
                </a:lnTo>
                <a:lnTo>
                  <a:pt x="42710" y="38450"/>
                </a:lnTo>
                <a:lnTo>
                  <a:pt x="42700" y="38550"/>
                </a:lnTo>
                <a:lnTo>
                  <a:pt x="42680" y="38620"/>
                </a:lnTo>
                <a:lnTo>
                  <a:pt x="42650" y="38670"/>
                </a:lnTo>
                <a:lnTo>
                  <a:pt x="42630" y="38710"/>
                </a:lnTo>
                <a:lnTo>
                  <a:pt x="42620" y="38780"/>
                </a:lnTo>
                <a:lnTo>
                  <a:pt x="42630" y="38830"/>
                </a:lnTo>
                <a:lnTo>
                  <a:pt x="42640" y="38870"/>
                </a:lnTo>
                <a:lnTo>
                  <a:pt x="42690" y="38940"/>
                </a:lnTo>
                <a:lnTo>
                  <a:pt x="42720" y="39030"/>
                </a:lnTo>
                <a:lnTo>
                  <a:pt x="42750" y="39080"/>
                </a:lnTo>
                <a:lnTo>
                  <a:pt x="42910" y="39260"/>
                </a:lnTo>
                <a:lnTo>
                  <a:pt x="42940" y="39340"/>
                </a:lnTo>
                <a:lnTo>
                  <a:pt x="43050" y="39370"/>
                </a:lnTo>
                <a:lnTo>
                  <a:pt x="43180" y="39440"/>
                </a:lnTo>
                <a:lnTo>
                  <a:pt x="43230" y="39590"/>
                </a:lnTo>
                <a:lnTo>
                  <a:pt x="43300" y="39740"/>
                </a:lnTo>
                <a:lnTo>
                  <a:pt x="43360" y="39830"/>
                </a:lnTo>
                <a:lnTo>
                  <a:pt x="43400" y="39940"/>
                </a:lnTo>
                <a:lnTo>
                  <a:pt x="43420" y="39960"/>
                </a:lnTo>
                <a:lnTo>
                  <a:pt x="43430" y="39980"/>
                </a:lnTo>
                <a:lnTo>
                  <a:pt x="43460" y="39990"/>
                </a:lnTo>
                <a:lnTo>
                  <a:pt x="43510" y="40010"/>
                </a:lnTo>
                <a:lnTo>
                  <a:pt x="43560" y="40000"/>
                </a:lnTo>
                <a:lnTo>
                  <a:pt x="43580" y="40000"/>
                </a:lnTo>
                <a:lnTo>
                  <a:pt x="43620" y="39970"/>
                </a:lnTo>
                <a:lnTo>
                  <a:pt x="43680" y="39920"/>
                </a:lnTo>
                <a:lnTo>
                  <a:pt x="43810" y="39840"/>
                </a:lnTo>
                <a:lnTo>
                  <a:pt x="43870" y="39810"/>
                </a:lnTo>
                <a:lnTo>
                  <a:pt x="43960" y="39790"/>
                </a:lnTo>
                <a:lnTo>
                  <a:pt x="44050" y="39790"/>
                </a:lnTo>
                <a:lnTo>
                  <a:pt x="44110" y="39800"/>
                </a:lnTo>
                <a:lnTo>
                  <a:pt x="44170" y="39820"/>
                </a:lnTo>
                <a:lnTo>
                  <a:pt x="44250" y="39890"/>
                </a:lnTo>
                <a:lnTo>
                  <a:pt x="44410" y="39980"/>
                </a:lnTo>
                <a:lnTo>
                  <a:pt x="44670" y="40100"/>
                </a:lnTo>
                <a:lnTo>
                  <a:pt x="44770" y="40120"/>
                </a:lnTo>
                <a:lnTo>
                  <a:pt x="45000" y="40130"/>
                </a:lnTo>
                <a:lnTo>
                  <a:pt x="45050" y="40150"/>
                </a:lnTo>
                <a:lnTo>
                  <a:pt x="45080" y="40160"/>
                </a:lnTo>
                <a:lnTo>
                  <a:pt x="45110" y="40190"/>
                </a:lnTo>
                <a:lnTo>
                  <a:pt x="45180" y="40250"/>
                </a:lnTo>
                <a:lnTo>
                  <a:pt x="45210" y="40300"/>
                </a:lnTo>
                <a:lnTo>
                  <a:pt x="45210" y="40320"/>
                </a:lnTo>
                <a:lnTo>
                  <a:pt x="45210" y="40380"/>
                </a:lnTo>
                <a:lnTo>
                  <a:pt x="45200" y="40430"/>
                </a:lnTo>
                <a:lnTo>
                  <a:pt x="45180" y="40490"/>
                </a:lnTo>
                <a:lnTo>
                  <a:pt x="45140" y="40560"/>
                </a:lnTo>
                <a:lnTo>
                  <a:pt x="45110" y="40600"/>
                </a:lnTo>
                <a:lnTo>
                  <a:pt x="45110" y="40630"/>
                </a:lnTo>
                <a:lnTo>
                  <a:pt x="45110" y="40660"/>
                </a:lnTo>
                <a:lnTo>
                  <a:pt x="45140" y="40710"/>
                </a:lnTo>
                <a:lnTo>
                  <a:pt x="45180" y="40750"/>
                </a:lnTo>
                <a:lnTo>
                  <a:pt x="45210" y="40770"/>
                </a:lnTo>
                <a:lnTo>
                  <a:pt x="45240" y="40780"/>
                </a:lnTo>
                <a:lnTo>
                  <a:pt x="45290" y="40790"/>
                </a:lnTo>
                <a:lnTo>
                  <a:pt x="45340" y="40780"/>
                </a:lnTo>
                <a:lnTo>
                  <a:pt x="45430" y="40730"/>
                </a:lnTo>
                <a:lnTo>
                  <a:pt x="45490" y="40710"/>
                </a:lnTo>
                <a:lnTo>
                  <a:pt x="45540" y="40710"/>
                </a:lnTo>
                <a:lnTo>
                  <a:pt x="45570" y="40710"/>
                </a:lnTo>
                <a:lnTo>
                  <a:pt x="45620" y="40720"/>
                </a:lnTo>
                <a:lnTo>
                  <a:pt x="45640" y="40740"/>
                </a:lnTo>
                <a:lnTo>
                  <a:pt x="45660" y="40760"/>
                </a:lnTo>
                <a:lnTo>
                  <a:pt x="45670" y="40790"/>
                </a:lnTo>
                <a:lnTo>
                  <a:pt x="45680" y="40840"/>
                </a:lnTo>
                <a:lnTo>
                  <a:pt x="45700" y="40950"/>
                </a:lnTo>
                <a:lnTo>
                  <a:pt x="45710" y="40970"/>
                </a:lnTo>
                <a:lnTo>
                  <a:pt x="45730" y="41020"/>
                </a:lnTo>
                <a:lnTo>
                  <a:pt x="45760" y="41070"/>
                </a:lnTo>
                <a:lnTo>
                  <a:pt x="45810" y="41140"/>
                </a:lnTo>
                <a:lnTo>
                  <a:pt x="45850" y="41190"/>
                </a:lnTo>
                <a:lnTo>
                  <a:pt x="45890" y="41220"/>
                </a:lnTo>
                <a:lnTo>
                  <a:pt x="45950" y="41250"/>
                </a:lnTo>
                <a:lnTo>
                  <a:pt x="45980" y="41250"/>
                </a:lnTo>
                <a:lnTo>
                  <a:pt x="46040" y="41260"/>
                </a:lnTo>
                <a:lnTo>
                  <a:pt x="46100" y="41250"/>
                </a:lnTo>
                <a:lnTo>
                  <a:pt x="46130" y="41240"/>
                </a:lnTo>
                <a:lnTo>
                  <a:pt x="46190" y="41210"/>
                </a:lnTo>
                <a:lnTo>
                  <a:pt x="46320" y="41140"/>
                </a:lnTo>
                <a:lnTo>
                  <a:pt x="46380" y="41080"/>
                </a:lnTo>
                <a:lnTo>
                  <a:pt x="46420" y="41060"/>
                </a:lnTo>
                <a:lnTo>
                  <a:pt x="46470" y="41040"/>
                </a:lnTo>
                <a:lnTo>
                  <a:pt x="46660" y="40990"/>
                </a:lnTo>
                <a:lnTo>
                  <a:pt x="46790" y="40980"/>
                </a:lnTo>
                <a:lnTo>
                  <a:pt x="47130" y="40980"/>
                </a:lnTo>
                <a:lnTo>
                  <a:pt x="47260" y="40970"/>
                </a:lnTo>
                <a:lnTo>
                  <a:pt x="47330" y="40950"/>
                </a:lnTo>
                <a:lnTo>
                  <a:pt x="47500" y="40900"/>
                </a:lnTo>
                <a:lnTo>
                  <a:pt x="47690" y="40860"/>
                </a:lnTo>
                <a:lnTo>
                  <a:pt x="48090" y="40850"/>
                </a:lnTo>
                <a:lnTo>
                  <a:pt x="48240" y="40860"/>
                </a:lnTo>
                <a:lnTo>
                  <a:pt x="48310" y="40870"/>
                </a:lnTo>
                <a:lnTo>
                  <a:pt x="48350" y="40890"/>
                </a:lnTo>
                <a:lnTo>
                  <a:pt x="48410" y="40920"/>
                </a:lnTo>
                <a:lnTo>
                  <a:pt x="48460" y="40960"/>
                </a:lnTo>
                <a:lnTo>
                  <a:pt x="48500" y="41010"/>
                </a:lnTo>
                <a:lnTo>
                  <a:pt x="48530" y="41080"/>
                </a:lnTo>
                <a:lnTo>
                  <a:pt x="48540" y="41150"/>
                </a:lnTo>
                <a:lnTo>
                  <a:pt x="48560" y="41290"/>
                </a:lnTo>
                <a:lnTo>
                  <a:pt x="48550" y="41360"/>
                </a:lnTo>
                <a:lnTo>
                  <a:pt x="48520" y="41510"/>
                </a:lnTo>
                <a:lnTo>
                  <a:pt x="48500" y="41560"/>
                </a:lnTo>
                <a:lnTo>
                  <a:pt x="48460" y="41630"/>
                </a:lnTo>
                <a:lnTo>
                  <a:pt x="48440" y="41680"/>
                </a:lnTo>
                <a:lnTo>
                  <a:pt x="48440" y="41740"/>
                </a:lnTo>
                <a:lnTo>
                  <a:pt x="48460" y="41790"/>
                </a:lnTo>
                <a:lnTo>
                  <a:pt x="48560" y="41910"/>
                </a:lnTo>
                <a:lnTo>
                  <a:pt x="48800" y="42130"/>
                </a:lnTo>
                <a:lnTo>
                  <a:pt x="48890" y="42200"/>
                </a:lnTo>
                <a:lnTo>
                  <a:pt x="48950" y="42240"/>
                </a:lnTo>
                <a:lnTo>
                  <a:pt x="49180" y="42450"/>
                </a:lnTo>
                <a:lnTo>
                  <a:pt x="49300" y="42530"/>
                </a:lnTo>
                <a:lnTo>
                  <a:pt x="49370" y="42580"/>
                </a:lnTo>
                <a:lnTo>
                  <a:pt x="49410" y="42600"/>
                </a:lnTo>
                <a:lnTo>
                  <a:pt x="49470" y="42610"/>
                </a:lnTo>
                <a:lnTo>
                  <a:pt x="49740" y="42620"/>
                </a:lnTo>
                <a:lnTo>
                  <a:pt x="49820" y="42630"/>
                </a:lnTo>
                <a:lnTo>
                  <a:pt x="49870" y="42650"/>
                </a:lnTo>
                <a:lnTo>
                  <a:pt x="49940" y="42690"/>
                </a:lnTo>
                <a:lnTo>
                  <a:pt x="49960" y="42700"/>
                </a:lnTo>
                <a:lnTo>
                  <a:pt x="50010" y="42720"/>
                </a:lnTo>
                <a:lnTo>
                  <a:pt x="50170" y="42740"/>
                </a:lnTo>
                <a:lnTo>
                  <a:pt x="50210" y="42760"/>
                </a:lnTo>
                <a:lnTo>
                  <a:pt x="50260" y="42800"/>
                </a:lnTo>
                <a:lnTo>
                  <a:pt x="50290" y="42820"/>
                </a:lnTo>
                <a:lnTo>
                  <a:pt x="50360" y="42820"/>
                </a:lnTo>
                <a:lnTo>
                  <a:pt x="50430" y="42810"/>
                </a:lnTo>
                <a:lnTo>
                  <a:pt x="50460" y="42800"/>
                </a:lnTo>
                <a:lnTo>
                  <a:pt x="50510" y="42760"/>
                </a:lnTo>
                <a:lnTo>
                  <a:pt x="50560" y="42740"/>
                </a:lnTo>
                <a:lnTo>
                  <a:pt x="50700" y="42720"/>
                </a:lnTo>
                <a:lnTo>
                  <a:pt x="50760" y="42700"/>
                </a:lnTo>
                <a:lnTo>
                  <a:pt x="50780" y="42690"/>
                </a:lnTo>
                <a:lnTo>
                  <a:pt x="50850" y="42640"/>
                </a:lnTo>
                <a:lnTo>
                  <a:pt x="50930" y="42620"/>
                </a:lnTo>
                <a:lnTo>
                  <a:pt x="51050" y="42610"/>
                </a:lnTo>
                <a:lnTo>
                  <a:pt x="51270" y="42590"/>
                </a:lnTo>
                <a:lnTo>
                  <a:pt x="51320" y="42600"/>
                </a:lnTo>
                <a:lnTo>
                  <a:pt x="51350" y="42620"/>
                </a:lnTo>
                <a:lnTo>
                  <a:pt x="51380" y="42650"/>
                </a:lnTo>
                <a:lnTo>
                  <a:pt x="51460" y="42740"/>
                </a:lnTo>
                <a:lnTo>
                  <a:pt x="51480" y="42780"/>
                </a:lnTo>
                <a:lnTo>
                  <a:pt x="51490" y="42860"/>
                </a:lnTo>
                <a:lnTo>
                  <a:pt x="51480" y="42980"/>
                </a:lnTo>
                <a:lnTo>
                  <a:pt x="51490" y="43020"/>
                </a:lnTo>
                <a:lnTo>
                  <a:pt x="51510" y="43080"/>
                </a:lnTo>
                <a:lnTo>
                  <a:pt x="51530" y="43120"/>
                </a:lnTo>
                <a:lnTo>
                  <a:pt x="51550" y="43160"/>
                </a:lnTo>
                <a:lnTo>
                  <a:pt x="51660" y="43230"/>
                </a:lnTo>
                <a:lnTo>
                  <a:pt x="51720" y="43290"/>
                </a:lnTo>
                <a:lnTo>
                  <a:pt x="51780" y="43360"/>
                </a:lnTo>
                <a:lnTo>
                  <a:pt x="51820" y="43410"/>
                </a:lnTo>
                <a:lnTo>
                  <a:pt x="51830" y="43470"/>
                </a:lnTo>
                <a:lnTo>
                  <a:pt x="51840" y="43540"/>
                </a:lnTo>
                <a:lnTo>
                  <a:pt x="51840" y="43730"/>
                </a:lnTo>
                <a:lnTo>
                  <a:pt x="51650" y="43750"/>
                </a:lnTo>
                <a:lnTo>
                  <a:pt x="51440" y="43800"/>
                </a:lnTo>
                <a:lnTo>
                  <a:pt x="51360" y="43830"/>
                </a:lnTo>
                <a:lnTo>
                  <a:pt x="51320" y="43860"/>
                </a:lnTo>
                <a:lnTo>
                  <a:pt x="51280" y="43930"/>
                </a:lnTo>
                <a:lnTo>
                  <a:pt x="51240" y="44070"/>
                </a:lnTo>
                <a:lnTo>
                  <a:pt x="51180" y="44200"/>
                </a:lnTo>
                <a:lnTo>
                  <a:pt x="51140" y="44360"/>
                </a:lnTo>
                <a:lnTo>
                  <a:pt x="51080" y="44450"/>
                </a:lnTo>
                <a:lnTo>
                  <a:pt x="51060" y="44490"/>
                </a:lnTo>
                <a:lnTo>
                  <a:pt x="51040" y="44570"/>
                </a:lnTo>
                <a:lnTo>
                  <a:pt x="51030" y="44700"/>
                </a:lnTo>
                <a:lnTo>
                  <a:pt x="51000" y="44770"/>
                </a:lnTo>
                <a:lnTo>
                  <a:pt x="50950" y="44830"/>
                </a:lnTo>
                <a:lnTo>
                  <a:pt x="50800" y="44930"/>
                </a:lnTo>
                <a:lnTo>
                  <a:pt x="50760" y="44960"/>
                </a:lnTo>
                <a:lnTo>
                  <a:pt x="50670" y="44990"/>
                </a:lnTo>
                <a:lnTo>
                  <a:pt x="50630" y="45020"/>
                </a:lnTo>
                <a:lnTo>
                  <a:pt x="50600" y="45070"/>
                </a:lnTo>
                <a:lnTo>
                  <a:pt x="50580" y="45120"/>
                </a:lnTo>
                <a:lnTo>
                  <a:pt x="50560" y="45210"/>
                </a:lnTo>
                <a:lnTo>
                  <a:pt x="50560" y="45250"/>
                </a:lnTo>
                <a:lnTo>
                  <a:pt x="50560" y="45300"/>
                </a:lnTo>
                <a:lnTo>
                  <a:pt x="50570" y="45320"/>
                </a:lnTo>
                <a:lnTo>
                  <a:pt x="50610" y="45360"/>
                </a:lnTo>
                <a:lnTo>
                  <a:pt x="50650" y="45380"/>
                </a:lnTo>
                <a:lnTo>
                  <a:pt x="50790" y="45420"/>
                </a:lnTo>
                <a:lnTo>
                  <a:pt x="50850" y="45450"/>
                </a:lnTo>
                <a:lnTo>
                  <a:pt x="50890" y="45480"/>
                </a:lnTo>
                <a:lnTo>
                  <a:pt x="50920" y="45520"/>
                </a:lnTo>
                <a:lnTo>
                  <a:pt x="50950" y="45620"/>
                </a:lnTo>
                <a:lnTo>
                  <a:pt x="50980" y="45670"/>
                </a:lnTo>
                <a:lnTo>
                  <a:pt x="51020" y="45710"/>
                </a:lnTo>
                <a:lnTo>
                  <a:pt x="51060" y="45750"/>
                </a:lnTo>
                <a:lnTo>
                  <a:pt x="51180" y="45840"/>
                </a:lnTo>
                <a:lnTo>
                  <a:pt x="51220" y="45860"/>
                </a:lnTo>
                <a:lnTo>
                  <a:pt x="51430" y="45920"/>
                </a:lnTo>
                <a:lnTo>
                  <a:pt x="51520" y="45950"/>
                </a:lnTo>
                <a:lnTo>
                  <a:pt x="51550" y="45980"/>
                </a:lnTo>
                <a:lnTo>
                  <a:pt x="51590" y="46020"/>
                </a:lnTo>
                <a:lnTo>
                  <a:pt x="51600" y="46050"/>
                </a:lnTo>
                <a:lnTo>
                  <a:pt x="51660" y="46250"/>
                </a:lnTo>
                <a:lnTo>
                  <a:pt x="51720" y="46380"/>
                </a:lnTo>
                <a:lnTo>
                  <a:pt x="51630" y="46500"/>
                </a:lnTo>
                <a:lnTo>
                  <a:pt x="51540" y="46580"/>
                </a:lnTo>
                <a:lnTo>
                  <a:pt x="51480" y="46650"/>
                </a:lnTo>
                <a:lnTo>
                  <a:pt x="51420" y="46700"/>
                </a:lnTo>
                <a:lnTo>
                  <a:pt x="51370" y="46760"/>
                </a:lnTo>
                <a:lnTo>
                  <a:pt x="51310" y="46810"/>
                </a:lnTo>
                <a:lnTo>
                  <a:pt x="51220" y="46930"/>
                </a:lnTo>
                <a:lnTo>
                  <a:pt x="51090" y="47070"/>
                </a:lnTo>
                <a:lnTo>
                  <a:pt x="51000" y="47200"/>
                </a:lnTo>
                <a:lnTo>
                  <a:pt x="50970" y="47250"/>
                </a:lnTo>
                <a:lnTo>
                  <a:pt x="50950" y="47250"/>
                </a:lnTo>
                <a:lnTo>
                  <a:pt x="50940" y="47250"/>
                </a:lnTo>
                <a:lnTo>
                  <a:pt x="50860" y="47260"/>
                </a:lnTo>
                <a:lnTo>
                  <a:pt x="50860" y="47220"/>
                </a:lnTo>
                <a:lnTo>
                  <a:pt x="50860" y="47160"/>
                </a:lnTo>
                <a:lnTo>
                  <a:pt x="50760" y="47170"/>
                </a:lnTo>
                <a:lnTo>
                  <a:pt x="50720" y="47170"/>
                </a:lnTo>
                <a:lnTo>
                  <a:pt x="50670" y="47180"/>
                </a:lnTo>
                <a:lnTo>
                  <a:pt x="50580" y="47090"/>
                </a:lnTo>
                <a:lnTo>
                  <a:pt x="50570" y="47070"/>
                </a:lnTo>
                <a:lnTo>
                  <a:pt x="50570" y="47000"/>
                </a:lnTo>
                <a:lnTo>
                  <a:pt x="50530" y="47000"/>
                </a:lnTo>
                <a:lnTo>
                  <a:pt x="50480" y="47000"/>
                </a:lnTo>
                <a:lnTo>
                  <a:pt x="50470" y="46920"/>
                </a:lnTo>
                <a:lnTo>
                  <a:pt x="50470" y="46910"/>
                </a:lnTo>
                <a:lnTo>
                  <a:pt x="50470" y="46850"/>
                </a:lnTo>
                <a:lnTo>
                  <a:pt x="50470" y="46820"/>
                </a:lnTo>
                <a:lnTo>
                  <a:pt x="50460" y="46730"/>
                </a:lnTo>
                <a:lnTo>
                  <a:pt x="50450" y="46630"/>
                </a:lnTo>
                <a:lnTo>
                  <a:pt x="50360" y="46640"/>
                </a:lnTo>
                <a:lnTo>
                  <a:pt x="50340" y="46640"/>
                </a:lnTo>
                <a:lnTo>
                  <a:pt x="50270" y="46650"/>
                </a:lnTo>
                <a:lnTo>
                  <a:pt x="50270" y="46600"/>
                </a:lnTo>
                <a:lnTo>
                  <a:pt x="50270" y="46550"/>
                </a:lnTo>
                <a:lnTo>
                  <a:pt x="50210" y="46560"/>
                </a:lnTo>
                <a:lnTo>
                  <a:pt x="50170" y="46560"/>
                </a:lnTo>
                <a:lnTo>
                  <a:pt x="50080" y="46570"/>
                </a:lnTo>
                <a:lnTo>
                  <a:pt x="50080" y="46480"/>
                </a:lnTo>
                <a:lnTo>
                  <a:pt x="50080" y="46470"/>
                </a:lnTo>
                <a:lnTo>
                  <a:pt x="50080" y="46460"/>
                </a:lnTo>
                <a:lnTo>
                  <a:pt x="50070" y="46380"/>
                </a:lnTo>
                <a:lnTo>
                  <a:pt x="50000" y="46390"/>
                </a:lnTo>
                <a:lnTo>
                  <a:pt x="49980" y="46390"/>
                </a:lnTo>
                <a:lnTo>
                  <a:pt x="49980" y="46400"/>
                </a:lnTo>
                <a:lnTo>
                  <a:pt x="49980" y="46440"/>
                </a:lnTo>
                <a:lnTo>
                  <a:pt x="49990" y="46480"/>
                </a:lnTo>
                <a:lnTo>
                  <a:pt x="49920" y="46480"/>
                </a:lnTo>
                <a:lnTo>
                  <a:pt x="49890" y="46490"/>
                </a:lnTo>
                <a:lnTo>
                  <a:pt x="49880" y="46490"/>
                </a:lnTo>
                <a:lnTo>
                  <a:pt x="49870" y="46490"/>
                </a:lnTo>
                <a:lnTo>
                  <a:pt x="49800" y="46490"/>
                </a:lnTo>
                <a:lnTo>
                  <a:pt x="49800" y="46450"/>
                </a:lnTo>
                <a:lnTo>
                  <a:pt x="49800" y="46400"/>
                </a:lnTo>
                <a:lnTo>
                  <a:pt x="49720" y="46400"/>
                </a:lnTo>
                <a:lnTo>
                  <a:pt x="49710" y="46410"/>
                </a:lnTo>
                <a:lnTo>
                  <a:pt x="49610" y="46410"/>
                </a:lnTo>
                <a:lnTo>
                  <a:pt x="49570" y="46410"/>
                </a:lnTo>
                <a:lnTo>
                  <a:pt x="49550" y="46420"/>
                </a:lnTo>
                <a:lnTo>
                  <a:pt x="49530" y="46420"/>
                </a:lnTo>
                <a:lnTo>
                  <a:pt x="49430" y="46380"/>
                </a:lnTo>
                <a:lnTo>
                  <a:pt x="49430" y="46360"/>
                </a:lnTo>
                <a:lnTo>
                  <a:pt x="49420" y="46330"/>
                </a:lnTo>
                <a:lnTo>
                  <a:pt x="49390" y="46330"/>
                </a:lnTo>
                <a:lnTo>
                  <a:pt x="49330" y="46340"/>
                </a:lnTo>
                <a:lnTo>
                  <a:pt x="49330" y="46290"/>
                </a:lnTo>
                <a:lnTo>
                  <a:pt x="49330" y="46250"/>
                </a:lnTo>
                <a:lnTo>
                  <a:pt x="49280" y="46250"/>
                </a:lnTo>
                <a:lnTo>
                  <a:pt x="49240" y="46250"/>
                </a:lnTo>
                <a:lnTo>
                  <a:pt x="49230" y="46220"/>
                </a:lnTo>
                <a:lnTo>
                  <a:pt x="49230" y="46160"/>
                </a:lnTo>
                <a:lnTo>
                  <a:pt x="49140" y="46170"/>
                </a:lnTo>
                <a:lnTo>
                  <a:pt x="49050" y="46170"/>
                </a:lnTo>
                <a:lnTo>
                  <a:pt x="49040" y="46120"/>
                </a:lnTo>
                <a:lnTo>
                  <a:pt x="49040" y="46080"/>
                </a:lnTo>
                <a:lnTo>
                  <a:pt x="49000" y="46080"/>
                </a:lnTo>
                <a:lnTo>
                  <a:pt x="48950" y="46090"/>
                </a:lnTo>
                <a:lnTo>
                  <a:pt x="48950" y="46040"/>
                </a:lnTo>
                <a:lnTo>
                  <a:pt x="48940" y="45990"/>
                </a:lnTo>
                <a:lnTo>
                  <a:pt x="48900" y="46000"/>
                </a:lnTo>
                <a:lnTo>
                  <a:pt x="48850" y="46000"/>
                </a:lnTo>
                <a:lnTo>
                  <a:pt x="48850" y="45950"/>
                </a:lnTo>
                <a:lnTo>
                  <a:pt x="48850" y="45910"/>
                </a:lnTo>
                <a:lnTo>
                  <a:pt x="48800" y="45910"/>
                </a:lnTo>
                <a:lnTo>
                  <a:pt x="48750" y="45910"/>
                </a:lnTo>
                <a:lnTo>
                  <a:pt x="48750" y="45870"/>
                </a:lnTo>
                <a:lnTo>
                  <a:pt x="48750" y="45820"/>
                </a:lnTo>
                <a:lnTo>
                  <a:pt x="48700" y="45820"/>
                </a:lnTo>
                <a:lnTo>
                  <a:pt x="48660" y="45830"/>
                </a:lnTo>
                <a:lnTo>
                  <a:pt x="48650" y="45790"/>
                </a:lnTo>
                <a:lnTo>
                  <a:pt x="48650" y="45780"/>
                </a:lnTo>
                <a:lnTo>
                  <a:pt x="48650" y="45740"/>
                </a:lnTo>
                <a:lnTo>
                  <a:pt x="48560" y="45740"/>
                </a:lnTo>
                <a:lnTo>
                  <a:pt x="48500" y="45750"/>
                </a:lnTo>
                <a:lnTo>
                  <a:pt x="48470" y="45750"/>
                </a:lnTo>
                <a:lnTo>
                  <a:pt x="48380" y="45750"/>
                </a:lnTo>
                <a:lnTo>
                  <a:pt x="48280" y="45760"/>
                </a:lnTo>
                <a:lnTo>
                  <a:pt x="48270" y="45760"/>
                </a:lnTo>
                <a:lnTo>
                  <a:pt x="48190" y="45770"/>
                </a:lnTo>
                <a:lnTo>
                  <a:pt x="48160" y="45770"/>
                </a:lnTo>
                <a:lnTo>
                  <a:pt x="48100" y="45770"/>
                </a:lnTo>
                <a:lnTo>
                  <a:pt x="48100" y="45780"/>
                </a:lnTo>
                <a:lnTo>
                  <a:pt x="48060" y="45760"/>
                </a:lnTo>
                <a:lnTo>
                  <a:pt x="48030" y="45760"/>
                </a:lnTo>
                <a:lnTo>
                  <a:pt x="47930" y="45760"/>
                </a:lnTo>
                <a:lnTo>
                  <a:pt x="47870" y="45760"/>
                </a:lnTo>
                <a:lnTo>
                  <a:pt x="47840" y="45740"/>
                </a:lnTo>
                <a:lnTo>
                  <a:pt x="47810" y="45710"/>
                </a:lnTo>
                <a:lnTo>
                  <a:pt x="47800" y="45700"/>
                </a:lnTo>
                <a:lnTo>
                  <a:pt x="47730" y="45650"/>
                </a:lnTo>
                <a:lnTo>
                  <a:pt x="47710" y="45570"/>
                </a:lnTo>
                <a:lnTo>
                  <a:pt x="47690" y="45510"/>
                </a:lnTo>
                <a:lnTo>
                  <a:pt x="47630" y="45480"/>
                </a:lnTo>
                <a:lnTo>
                  <a:pt x="47620" y="45480"/>
                </a:lnTo>
                <a:lnTo>
                  <a:pt x="47600" y="45470"/>
                </a:lnTo>
                <a:lnTo>
                  <a:pt x="47550" y="45440"/>
                </a:lnTo>
                <a:lnTo>
                  <a:pt x="47480" y="45490"/>
                </a:lnTo>
                <a:lnTo>
                  <a:pt x="47490" y="45540"/>
                </a:lnTo>
                <a:lnTo>
                  <a:pt x="47510" y="45580"/>
                </a:lnTo>
                <a:lnTo>
                  <a:pt x="47510" y="45600"/>
                </a:lnTo>
                <a:lnTo>
                  <a:pt x="47520" y="45670"/>
                </a:lnTo>
                <a:lnTo>
                  <a:pt x="47520" y="45720"/>
                </a:lnTo>
                <a:lnTo>
                  <a:pt x="47520" y="45750"/>
                </a:lnTo>
                <a:lnTo>
                  <a:pt x="47510" y="45740"/>
                </a:lnTo>
                <a:lnTo>
                  <a:pt x="47450" y="45660"/>
                </a:lnTo>
                <a:lnTo>
                  <a:pt x="47340" y="45660"/>
                </a:lnTo>
                <a:lnTo>
                  <a:pt x="47290" y="45740"/>
                </a:lnTo>
                <a:lnTo>
                  <a:pt x="47260" y="46020"/>
                </a:lnTo>
                <a:lnTo>
                  <a:pt x="47210" y="46120"/>
                </a:lnTo>
                <a:lnTo>
                  <a:pt x="47160" y="46190"/>
                </a:lnTo>
                <a:lnTo>
                  <a:pt x="47130" y="46170"/>
                </a:lnTo>
                <a:lnTo>
                  <a:pt x="47120" y="46170"/>
                </a:lnTo>
                <a:lnTo>
                  <a:pt x="47070" y="46140"/>
                </a:lnTo>
                <a:lnTo>
                  <a:pt x="47040" y="46150"/>
                </a:lnTo>
                <a:lnTo>
                  <a:pt x="47000" y="46170"/>
                </a:lnTo>
                <a:lnTo>
                  <a:pt x="46950" y="46190"/>
                </a:lnTo>
                <a:lnTo>
                  <a:pt x="46820" y="46170"/>
                </a:lnTo>
                <a:lnTo>
                  <a:pt x="46790" y="46160"/>
                </a:lnTo>
                <a:lnTo>
                  <a:pt x="46750" y="46160"/>
                </a:lnTo>
                <a:lnTo>
                  <a:pt x="46590" y="46230"/>
                </a:lnTo>
                <a:lnTo>
                  <a:pt x="46440" y="46330"/>
                </a:lnTo>
                <a:lnTo>
                  <a:pt x="46420" y="46360"/>
                </a:lnTo>
                <a:lnTo>
                  <a:pt x="46400" y="46380"/>
                </a:lnTo>
                <a:lnTo>
                  <a:pt x="46390" y="46390"/>
                </a:lnTo>
                <a:lnTo>
                  <a:pt x="46360" y="46440"/>
                </a:lnTo>
                <a:lnTo>
                  <a:pt x="46350" y="46450"/>
                </a:lnTo>
                <a:lnTo>
                  <a:pt x="46340" y="46470"/>
                </a:lnTo>
                <a:lnTo>
                  <a:pt x="46310" y="46460"/>
                </a:lnTo>
                <a:lnTo>
                  <a:pt x="46240" y="46460"/>
                </a:lnTo>
                <a:lnTo>
                  <a:pt x="46210" y="46450"/>
                </a:lnTo>
                <a:lnTo>
                  <a:pt x="46140" y="46410"/>
                </a:lnTo>
                <a:lnTo>
                  <a:pt x="46130" y="46420"/>
                </a:lnTo>
                <a:lnTo>
                  <a:pt x="46120" y="46430"/>
                </a:lnTo>
                <a:lnTo>
                  <a:pt x="46120" y="46410"/>
                </a:lnTo>
                <a:lnTo>
                  <a:pt x="46120" y="46380"/>
                </a:lnTo>
                <a:lnTo>
                  <a:pt x="46040" y="46380"/>
                </a:lnTo>
                <a:lnTo>
                  <a:pt x="46030" y="46380"/>
                </a:lnTo>
                <a:lnTo>
                  <a:pt x="46020" y="46290"/>
                </a:lnTo>
                <a:lnTo>
                  <a:pt x="46010" y="46200"/>
                </a:lnTo>
                <a:lnTo>
                  <a:pt x="46010" y="46140"/>
                </a:lnTo>
                <a:lnTo>
                  <a:pt x="46030" y="46130"/>
                </a:lnTo>
                <a:lnTo>
                  <a:pt x="46040" y="46020"/>
                </a:lnTo>
                <a:lnTo>
                  <a:pt x="46000" y="45960"/>
                </a:lnTo>
                <a:lnTo>
                  <a:pt x="45960" y="45910"/>
                </a:lnTo>
                <a:lnTo>
                  <a:pt x="45950" y="45850"/>
                </a:lnTo>
                <a:lnTo>
                  <a:pt x="45950" y="45790"/>
                </a:lnTo>
                <a:lnTo>
                  <a:pt x="45910" y="45770"/>
                </a:lnTo>
                <a:lnTo>
                  <a:pt x="45880" y="45740"/>
                </a:lnTo>
                <a:lnTo>
                  <a:pt x="45890" y="45740"/>
                </a:lnTo>
                <a:lnTo>
                  <a:pt x="45890" y="45660"/>
                </a:lnTo>
                <a:lnTo>
                  <a:pt x="45880" y="45650"/>
                </a:lnTo>
                <a:lnTo>
                  <a:pt x="45880" y="45630"/>
                </a:lnTo>
                <a:lnTo>
                  <a:pt x="45880" y="45560"/>
                </a:lnTo>
                <a:lnTo>
                  <a:pt x="45870" y="45480"/>
                </a:lnTo>
                <a:lnTo>
                  <a:pt x="45870" y="45470"/>
                </a:lnTo>
                <a:lnTo>
                  <a:pt x="45850" y="45470"/>
                </a:lnTo>
                <a:lnTo>
                  <a:pt x="45840" y="45460"/>
                </a:lnTo>
                <a:lnTo>
                  <a:pt x="45830" y="45450"/>
                </a:lnTo>
                <a:lnTo>
                  <a:pt x="45790" y="45420"/>
                </a:lnTo>
                <a:lnTo>
                  <a:pt x="45710" y="45400"/>
                </a:lnTo>
                <a:lnTo>
                  <a:pt x="45660" y="45390"/>
                </a:lnTo>
                <a:lnTo>
                  <a:pt x="45620" y="45380"/>
                </a:lnTo>
                <a:lnTo>
                  <a:pt x="45570" y="45380"/>
                </a:lnTo>
                <a:lnTo>
                  <a:pt x="45490" y="45380"/>
                </a:lnTo>
                <a:lnTo>
                  <a:pt x="45460" y="45380"/>
                </a:lnTo>
                <a:lnTo>
                  <a:pt x="45290" y="45390"/>
                </a:lnTo>
                <a:lnTo>
                  <a:pt x="45270" y="45390"/>
                </a:lnTo>
                <a:lnTo>
                  <a:pt x="45240" y="45390"/>
                </a:lnTo>
                <a:lnTo>
                  <a:pt x="45220" y="45390"/>
                </a:lnTo>
                <a:lnTo>
                  <a:pt x="45130" y="45410"/>
                </a:lnTo>
                <a:lnTo>
                  <a:pt x="45130" y="45420"/>
                </a:lnTo>
                <a:lnTo>
                  <a:pt x="45130" y="45430"/>
                </a:lnTo>
                <a:lnTo>
                  <a:pt x="45070" y="45430"/>
                </a:lnTo>
                <a:lnTo>
                  <a:pt x="45040" y="45430"/>
                </a:lnTo>
                <a:lnTo>
                  <a:pt x="44950" y="45440"/>
                </a:lnTo>
                <a:lnTo>
                  <a:pt x="44860" y="45450"/>
                </a:lnTo>
                <a:lnTo>
                  <a:pt x="44840" y="45450"/>
                </a:lnTo>
                <a:lnTo>
                  <a:pt x="44770" y="45450"/>
                </a:lnTo>
                <a:lnTo>
                  <a:pt x="44750" y="45460"/>
                </a:lnTo>
                <a:lnTo>
                  <a:pt x="44670" y="45450"/>
                </a:lnTo>
                <a:lnTo>
                  <a:pt x="44670" y="45370"/>
                </a:lnTo>
                <a:lnTo>
                  <a:pt x="44670" y="45340"/>
                </a:lnTo>
                <a:lnTo>
                  <a:pt x="44660" y="45280"/>
                </a:lnTo>
                <a:lnTo>
                  <a:pt x="44660" y="45270"/>
                </a:lnTo>
                <a:lnTo>
                  <a:pt x="44690" y="45240"/>
                </a:lnTo>
                <a:lnTo>
                  <a:pt x="44710" y="45210"/>
                </a:lnTo>
                <a:lnTo>
                  <a:pt x="44710" y="45200"/>
                </a:lnTo>
                <a:lnTo>
                  <a:pt x="44720" y="45120"/>
                </a:lnTo>
                <a:lnTo>
                  <a:pt x="44650" y="45040"/>
                </a:lnTo>
                <a:lnTo>
                  <a:pt x="44540" y="45050"/>
                </a:lnTo>
                <a:lnTo>
                  <a:pt x="44510" y="45090"/>
                </a:lnTo>
                <a:lnTo>
                  <a:pt x="44500" y="45100"/>
                </a:lnTo>
                <a:lnTo>
                  <a:pt x="44480" y="45120"/>
                </a:lnTo>
                <a:lnTo>
                  <a:pt x="44440" y="45120"/>
                </a:lnTo>
                <a:lnTo>
                  <a:pt x="44350" y="45130"/>
                </a:lnTo>
                <a:lnTo>
                  <a:pt x="44330" y="45110"/>
                </a:lnTo>
                <a:lnTo>
                  <a:pt x="44280" y="45120"/>
                </a:lnTo>
                <a:lnTo>
                  <a:pt x="44190" y="45120"/>
                </a:lnTo>
                <a:lnTo>
                  <a:pt x="44190" y="45110"/>
                </a:lnTo>
                <a:lnTo>
                  <a:pt x="44190" y="45080"/>
                </a:lnTo>
                <a:lnTo>
                  <a:pt x="44190" y="45030"/>
                </a:lnTo>
                <a:lnTo>
                  <a:pt x="44090" y="45040"/>
                </a:lnTo>
                <a:lnTo>
                  <a:pt x="44000" y="45050"/>
                </a:lnTo>
                <a:lnTo>
                  <a:pt x="44000" y="45090"/>
                </a:lnTo>
                <a:lnTo>
                  <a:pt x="44010" y="45140"/>
                </a:lnTo>
                <a:lnTo>
                  <a:pt x="43920" y="45150"/>
                </a:lnTo>
                <a:lnTo>
                  <a:pt x="43870" y="45150"/>
                </a:lnTo>
                <a:lnTo>
                  <a:pt x="43850" y="45150"/>
                </a:lnTo>
                <a:lnTo>
                  <a:pt x="43830" y="45150"/>
                </a:lnTo>
                <a:lnTo>
                  <a:pt x="43730" y="45160"/>
                </a:lnTo>
                <a:lnTo>
                  <a:pt x="43740" y="45190"/>
                </a:lnTo>
                <a:lnTo>
                  <a:pt x="43500" y="45220"/>
                </a:lnTo>
                <a:lnTo>
                  <a:pt x="43460" y="45250"/>
                </a:lnTo>
                <a:lnTo>
                  <a:pt x="43440" y="45320"/>
                </a:lnTo>
                <a:lnTo>
                  <a:pt x="43440" y="45420"/>
                </a:lnTo>
                <a:lnTo>
                  <a:pt x="43450" y="45530"/>
                </a:lnTo>
                <a:lnTo>
                  <a:pt x="43270" y="45960"/>
                </a:lnTo>
                <a:lnTo>
                  <a:pt x="43260" y="46550"/>
                </a:lnTo>
                <a:lnTo>
                  <a:pt x="43320" y="47170"/>
                </a:lnTo>
                <a:lnTo>
                  <a:pt x="43320" y="47740"/>
                </a:lnTo>
                <a:lnTo>
                  <a:pt x="43030" y="49020"/>
                </a:lnTo>
                <a:lnTo>
                  <a:pt x="42940" y="49280"/>
                </a:lnTo>
                <a:lnTo>
                  <a:pt x="42910" y="49420"/>
                </a:lnTo>
                <a:lnTo>
                  <a:pt x="42940" y="49550"/>
                </a:lnTo>
                <a:lnTo>
                  <a:pt x="43000" y="49720"/>
                </a:lnTo>
                <a:lnTo>
                  <a:pt x="43060" y="49850"/>
                </a:lnTo>
                <a:lnTo>
                  <a:pt x="43090" y="49880"/>
                </a:lnTo>
                <a:lnTo>
                  <a:pt x="42940" y="50220"/>
                </a:lnTo>
                <a:lnTo>
                  <a:pt x="42890" y="50230"/>
                </a:lnTo>
                <a:lnTo>
                  <a:pt x="42890" y="50180"/>
                </a:lnTo>
                <a:lnTo>
                  <a:pt x="42880" y="50150"/>
                </a:lnTo>
                <a:lnTo>
                  <a:pt x="42880" y="50130"/>
                </a:lnTo>
                <a:lnTo>
                  <a:pt x="42850" y="50140"/>
                </a:lnTo>
                <a:lnTo>
                  <a:pt x="42840" y="50140"/>
                </a:lnTo>
                <a:lnTo>
                  <a:pt x="42790" y="50140"/>
                </a:lnTo>
                <a:lnTo>
                  <a:pt x="42700" y="50150"/>
                </a:lnTo>
                <a:lnTo>
                  <a:pt x="42700" y="50110"/>
                </a:lnTo>
                <a:lnTo>
                  <a:pt x="42700" y="50100"/>
                </a:lnTo>
                <a:lnTo>
                  <a:pt x="42700" y="50090"/>
                </a:lnTo>
                <a:lnTo>
                  <a:pt x="42690" y="50060"/>
                </a:lnTo>
                <a:lnTo>
                  <a:pt x="42600" y="50060"/>
                </a:lnTo>
                <a:lnTo>
                  <a:pt x="42560" y="50070"/>
                </a:lnTo>
                <a:lnTo>
                  <a:pt x="42550" y="50070"/>
                </a:lnTo>
                <a:lnTo>
                  <a:pt x="42510" y="50070"/>
                </a:lnTo>
                <a:lnTo>
                  <a:pt x="42420" y="50080"/>
                </a:lnTo>
                <a:lnTo>
                  <a:pt x="42420" y="50040"/>
                </a:lnTo>
                <a:lnTo>
                  <a:pt x="42420" y="50030"/>
                </a:lnTo>
                <a:lnTo>
                  <a:pt x="42420" y="50020"/>
                </a:lnTo>
                <a:lnTo>
                  <a:pt x="42370" y="50020"/>
                </a:lnTo>
                <a:lnTo>
                  <a:pt x="42360" y="50020"/>
                </a:lnTo>
                <a:lnTo>
                  <a:pt x="42300" y="50020"/>
                </a:lnTo>
                <a:lnTo>
                  <a:pt x="42290" y="50000"/>
                </a:lnTo>
                <a:lnTo>
                  <a:pt x="42230" y="50000"/>
                </a:lnTo>
                <a:lnTo>
                  <a:pt x="42230" y="49950"/>
                </a:lnTo>
                <a:lnTo>
                  <a:pt x="42230" y="49910"/>
                </a:lnTo>
                <a:lnTo>
                  <a:pt x="42170" y="49910"/>
                </a:lnTo>
                <a:lnTo>
                  <a:pt x="42130" y="49910"/>
                </a:lnTo>
                <a:lnTo>
                  <a:pt x="42130" y="49890"/>
                </a:lnTo>
                <a:lnTo>
                  <a:pt x="42130" y="49850"/>
                </a:lnTo>
                <a:lnTo>
                  <a:pt x="42130" y="49820"/>
                </a:lnTo>
                <a:lnTo>
                  <a:pt x="42060" y="49840"/>
                </a:lnTo>
                <a:lnTo>
                  <a:pt x="42010" y="49870"/>
                </a:lnTo>
                <a:lnTo>
                  <a:pt x="41950" y="49900"/>
                </a:lnTo>
                <a:lnTo>
                  <a:pt x="41820" y="49880"/>
                </a:lnTo>
                <a:lnTo>
                  <a:pt x="41770" y="49850"/>
                </a:lnTo>
                <a:lnTo>
                  <a:pt x="41760" y="49850"/>
                </a:lnTo>
                <a:lnTo>
                  <a:pt x="41750" y="49850"/>
                </a:lnTo>
                <a:lnTo>
                  <a:pt x="41670" y="49860"/>
                </a:lnTo>
                <a:lnTo>
                  <a:pt x="41670" y="49830"/>
                </a:lnTo>
                <a:lnTo>
                  <a:pt x="41670" y="49810"/>
                </a:lnTo>
                <a:lnTo>
                  <a:pt x="41660" y="49810"/>
                </a:lnTo>
                <a:lnTo>
                  <a:pt x="41610" y="49820"/>
                </a:lnTo>
                <a:lnTo>
                  <a:pt x="41580" y="49820"/>
                </a:lnTo>
                <a:lnTo>
                  <a:pt x="41580" y="49830"/>
                </a:lnTo>
                <a:lnTo>
                  <a:pt x="41580" y="49840"/>
                </a:lnTo>
                <a:lnTo>
                  <a:pt x="41580" y="49860"/>
                </a:lnTo>
                <a:lnTo>
                  <a:pt x="41500" y="49870"/>
                </a:lnTo>
                <a:lnTo>
                  <a:pt x="41490" y="49870"/>
                </a:lnTo>
                <a:lnTo>
                  <a:pt x="41490" y="49830"/>
                </a:lnTo>
                <a:lnTo>
                  <a:pt x="41490" y="49820"/>
                </a:lnTo>
                <a:lnTo>
                  <a:pt x="41470" y="49830"/>
                </a:lnTo>
                <a:lnTo>
                  <a:pt x="41380" y="49810"/>
                </a:lnTo>
                <a:lnTo>
                  <a:pt x="41360" y="49810"/>
                </a:lnTo>
                <a:lnTo>
                  <a:pt x="41300" y="49830"/>
                </a:lnTo>
                <a:lnTo>
                  <a:pt x="41300" y="49850"/>
                </a:lnTo>
                <a:lnTo>
                  <a:pt x="41310" y="49880"/>
                </a:lnTo>
                <a:lnTo>
                  <a:pt x="41280" y="49890"/>
                </a:lnTo>
                <a:lnTo>
                  <a:pt x="41260" y="49880"/>
                </a:lnTo>
                <a:lnTo>
                  <a:pt x="41250" y="49890"/>
                </a:lnTo>
                <a:lnTo>
                  <a:pt x="41190" y="49910"/>
                </a:lnTo>
                <a:lnTo>
                  <a:pt x="41060" y="49960"/>
                </a:lnTo>
                <a:lnTo>
                  <a:pt x="40980" y="50160"/>
                </a:lnTo>
                <a:lnTo>
                  <a:pt x="40920" y="50410"/>
                </a:lnTo>
                <a:lnTo>
                  <a:pt x="40790" y="50640"/>
                </a:lnTo>
                <a:lnTo>
                  <a:pt x="40720" y="51040"/>
                </a:lnTo>
                <a:lnTo>
                  <a:pt x="40200" y="51490"/>
                </a:lnTo>
                <a:lnTo>
                  <a:pt x="40190" y="51500"/>
                </a:lnTo>
                <a:lnTo>
                  <a:pt x="40010" y="51660"/>
                </a:lnTo>
                <a:lnTo>
                  <a:pt x="39760" y="52070"/>
                </a:lnTo>
                <a:lnTo>
                  <a:pt x="39710" y="52630"/>
                </a:lnTo>
                <a:lnTo>
                  <a:pt x="39710" y="53250"/>
                </a:lnTo>
                <a:lnTo>
                  <a:pt x="39650" y="53780"/>
                </a:lnTo>
                <a:lnTo>
                  <a:pt x="39600" y="53830"/>
                </a:lnTo>
                <a:lnTo>
                  <a:pt x="39530" y="53840"/>
                </a:lnTo>
                <a:lnTo>
                  <a:pt x="39520" y="53840"/>
                </a:lnTo>
                <a:lnTo>
                  <a:pt x="39380" y="53860"/>
                </a:lnTo>
                <a:lnTo>
                  <a:pt x="39360" y="53860"/>
                </a:lnTo>
                <a:lnTo>
                  <a:pt x="39280" y="53870"/>
                </a:lnTo>
                <a:lnTo>
                  <a:pt x="39210" y="53870"/>
                </a:lnTo>
                <a:lnTo>
                  <a:pt x="39200" y="53840"/>
                </a:lnTo>
                <a:lnTo>
                  <a:pt x="39180" y="53790"/>
                </a:lnTo>
                <a:lnTo>
                  <a:pt x="39160" y="53750"/>
                </a:lnTo>
                <a:lnTo>
                  <a:pt x="39130" y="53670"/>
                </a:lnTo>
                <a:lnTo>
                  <a:pt x="39110" y="53610"/>
                </a:lnTo>
                <a:lnTo>
                  <a:pt x="39100" y="53590"/>
                </a:lnTo>
                <a:lnTo>
                  <a:pt x="39100" y="53570"/>
                </a:lnTo>
                <a:lnTo>
                  <a:pt x="39100" y="53470"/>
                </a:lnTo>
                <a:lnTo>
                  <a:pt x="39060" y="53480"/>
                </a:lnTo>
                <a:lnTo>
                  <a:pt x="39000" y="53480"/>
                </a:lnTo>
                <a:lnTo>
                  <a:pt x="39000" y="53400"/>
                </a:lnTo>
                <a:lnTo>
                  <a:pt x="39000" y="53390"/>
                </a:lnTo>
                <a:lnTo>
                  <a:pt x="38980" y="53370"/>
                </a:lnTo>
                <a:lnTo>
                  <a:pt x="38960" y="53350"/>
                </a:lnTo>
                <a:lnTo>
                  <a:pt x="38950" y="53340"/>
                </a:lnTo>
                <a:lnTo>
                  <a:pt x="38940" y="53340"/>
                </a:lnTo>
                <a:lnTo>
                  <a:pt x="38920" y="53340"/>
                </a:lnTo>
                <a:lnTo>
                  <a:pt x="38900" y="53350"/>
                </a:lnTo>
                <a:lnTo>
                  <a:pt x="38880" y="53350"/>
                </a:lnTo>
                <a:lnTo>
                  <a:pt x="38860" y="53360"/>
                </a:lnTo>
                <a:lnTo>
                  <a:pt x="38850" y="53370"/>
                </a:lnTo>
                <a:lnTo>
                  <a:pt x="38840" y="53380"/>
                </a:lnTo>
                <a:lnTo>
                  <a:pt x="38810" y="53410"/>
                </a:lnTo>
                <a:lnTo>
                  <a:pt x="38770" y="53410"/>
                </a:lnTo>
                <a:lnTo>
                  <a:pt x="38740" y="53410"/>
                </a:lnTo>
                <a:lnTo>
                  <a:pt x="38730" y="53410"/>
                </a:lnTo>
                <a:lnTo>
                  <a:pt x="38690" y="53420"/>
                </a:lnTo>
                <a:lnTo>
                  <a:pt x="38670" y="53320"/>
                </a:lnTo>
                <a:lnTo>
                  <a:pt x="38660" y="53280"/>
                </a:lnTo>
                <a:lnTo>
                  <a:pt x="38650" y="53210"/>
                </a:lnTo>
                <a:lnTo>
                  <a:pt x="38640" y="53170"/>
                </a:lnTo>
                <a:lnTo>
                  <a:pt x="38610" y="53100"/>
                </a:lnTo>
                <a:lnTo>
                  <a:pt x="38610" y="53090"/>
                </a:lnTo>
                <a:lnTo>
                  <a:pt x="38610" y="53050"/>
                </a:lnTo>
                <a:lnTo>
                  <a:pt x="38590" y="53050"/>
                </a:lnTo>
                <a:lnTo>
                  <a:pt x="38520" y="52990"/>
                </a:lnTo>
                <a:lnTo>
                  <a:pt x="38510" y="52980"/>
                </a:lnTo>
                <a:lnTo>
                  <a:pt x="38510" y="52970"/>
                </a:lnTo>
                <a:lnTo>
                  <a:pt x="38480" y="52970"/>
                </a:lnTo>
                <a:lnTo>
                  <a:pt x="38410" y="52960"/>
                </a:lnTo>
                <a:lnTo>
                  <a:pt x="38390" y="52960"/>
                </a:lnTo>
                <a:lnTo>
                  <a:pt x="38370" y="52980"/>
                </a:lnTo>
                <a:lnTo>
                  <a:pt x="38330" y="53020"/>
                </a:lnTo>
                <a:lnTo>
                  <a:pt x="38300" y="53080"/>
                </a:lnTo>
                <a:lnTo>
                  <a:pt x="38290" y="53080"/>
                </a:lnTo>
                <a:lnTo>
                  <a:pt x="38290" y="53090"/>
                </a:lnTo>
                <a:lnTo>
                  <a:pt x="38270" y="53120"/>
                </a:lnTo>
                <a:lnTo>
                  <a:pt x="38250" y="53130"/>
                </a:lnTo>
                <a:lnTo>
                  <a:pt x="38070" y="53150"/>
                </a:lnTo>
                <a:lnTo>
                  <a:pt x="37710" y="53320"/>
                </a:lnTo>
                <a:lnTo>
                  <a:pt x="37710" y="53310"/>
                </a:lnTo>
                <a:lnTo>
                  <a:pt x="37670" y="53310"/>
                </a:lnTo>
                <a:lnTo>
                  <a:pt x="37660" y="53310"/>
                </a:lnTo>
                <a:lnTo>
                  <a:pt x="37620" y="53320"/>
                </a:lnTo>
                <a:lnTo>
                  <a:pt x="37620" y="53280"/>
                </a:lnTo>
                <a:lnTo>
                  <a:pt x="37620" y="53250"/>
                </a:lnTo>
                <a:lnTo>
                  <a:pt x="37610" y="53220"/>
                </a:lnTo>
                <a:lnTo>
                  <a:pt x="37520" y="53230"/>
                </a:lnTo>
                <a:lnTo>
                  <a:pt x="37510" y="53230"/>
                </a:lnTo>
                <a:lnTo>
                  <a:pt x="37490" y="53230"/>
                </a:lnTo>
                <a:lnTo>
                  <a:pt x="37340" y="53200"/>
                </a:lnTo>
                <a:lnTo>
                  <a:pt x="37340" y="53180"/>
                </a:lnTo>
                <a:lnTo>
                  <a:pt x="37340" y="53170"/>
                </a:lnTo>
                <a:lnTo>
                  <a:pt x="37340" y="53160"/>
                </a:lnTo>
                <a:lnTo>
                  <a:pt x="37270" y="53160"/>
                </a:lnTo>
                <a:lnTo>
                  <a:pt x="37240" y="53140"/>
                </a:lnTo>
                <a:lnTo>
                  <a:pt x="37230" y="53140"/>
                </a:lnTo>
                <a:lnTo>
                  <a:pt x="37150" y="53130"/>
                </a:lnTo>
                <a:lnTo>
                  <a:pt x="37130" y="53130"/>
                </a:lnTo>
                <a:lnTo>
                  <a:pt x="37120" y="53130"/>
                </a:lnTo>
                <a:lnTo>
                  <a:pt x="37110" y="53140"/>
                </a:lnTo>
                <a:lnTo>
                  <a:pt x="37060" y="53140"/>
                </a:lnTo>
                <a:lnTo>
                  <a:pt x="37030" y="53150"/>
                </a:lnTo>
                <a:lnTo>
                  <a:pt x="37010" y="53120"/>
                </a:lnTo>
                <a:lnTo>
                  <a:pt x="36990" y="53090"/>
                </a:lnTo>
                <a:lnTo>
                  <a:pt x="36980" y="53080"/>
                </a:lnTo>
                <a:lnTo>
                  <a:pt x="36960" y="53040"/>
                </a:lnTo>
                <a:lnTo>
                  <a:pt x="36960" y="53000"/>
                </a:lnTo>
                <a:lnTo>
                  <a:pt x="36960" y="52990"/>
                </a:lnTo>
                <a:lnTo>
                  <a:pt x="36950" y="52910"/>
                </a:lnTo>
                <a:lnTo>
                  <a:pt x="36920" y="52910"/>
                </a:lnTo>
                <a:lnTo>
                  <a:pt x="36910" y="52860"/>
                </a:lnTo>
                <a:lnTo>
                  <a:pt x="36850" y="52820"/>
                </a:lnTo>
                <a:lnTo>
                  <a:pt x="36810" y="52790"/>
                </a:lnTo>
                <a:lnTo>
                  <a:pt x="36760" y="52760"/>
                </a:lnTo>
                <a:lnTo>
                  <a:pt x="36760" y="52740"/>
                </a:lnTo>
                <a:lnTo>
                  <a:pt x="36740" y="52740"/>
                </a:lnTo>
                <a:lnTo>
                  <a:pt x="36660" y="52650"/>
                </a:lnTo>
                <a:lnTo>
                  <a:pt x="36660" y="52630"/>
                </a:lnTo>
                <a:lnTo>
                  <a:pt x="36650" y="52570"/>
                </a:lnTo>
                <a:lnTo>
                  <a:pt x="36610" y="52570"/>
                </a:lnTo>
                <a:lnTo>
                  <a:pt x="36600" y="52550"/>
                </a:lnTo>
                <a:lnTo>
                  <a:pt x="36580" y="52560"/>
                </a:lnTo>
                <a:lnTo>
                  <a:pt x="36580" y="52570"/>
                </a:lnTo>
                <a:lnTo>
                  <a:pt x="36540" y="52610"/>
                </a:lnTo>
                <a:lnTo>
                  <a:pt x="36430" y="52640"/>
                </a:lnTo>
                <a:lnTo>
                  <a:pt x="36360" y="52630"/>
                </a:lnTo>
                <a:lnTo>
                  <a:pt x="36340" y="52630"/>
                </a:lnTo>
                <a:lnTo>
                  <a:pt x="36330" y="52630"/>
                </a:lnTo>
                <a:lnTo>
                  <a:pt x="36260" y="52650"/>
                </a:lnTo>
                <a:lnTo>
                  <a:pt x="36240" y="52730"/>
                </a:lnTo>
                <a:lnTo>
                  <a:pt x="36270" y="52780"/>
                </a:lnTo>
                <a:lnTo>
                  <a:pt x="36290" y="52780"/>
                </a:lnTo>
                <a:lnTo>
                  <a:pt x="36300" y="52780"/>
                </a:lnTo>
                <a:lnTo>
                  <a:pt x="36250" y="52820"/>
                </a:lnTo>
                <a:lnTo>
                  <a:pt x="35950" y="53630"/>
                </a:lnTo>
                <a:lnTo>
                  <a:pt x="35840" y="53740"/>
                </a:lnTo>
                <a:lnTo>
                  <a:pt x="35830" y="53740"/>
                </a:lnTo>
                <a:lnTo>
                  <a:pt x="35820" y="53700"/>
                </a:lnTo>
                <a:lnTo>
                  <a:pt x="35820" y="53670"/>
                </a:lnTo>
                <a:lnTo>
                  <a:pt x="35740" y="53670"/>
                </a:lnTo>
                <a:lnTo>
                  <a:pt x="35620" y="53670"/>
                </a:lnTo>
                <a:lnTo>
                  <a:pt x="35590" y="53680"/>
                </a:lnTo>
                <a:lnTo>
                  <a:pt x="35560" y="53680"/>
                </a:lnTo>
                <a:lnTo>
                  <a:pt x="35520" y="53690"/>
                </a:lnTo>
                <a:lnTo>
                  <a:pt x="35500" y="53770"/>
                </a:lnTo>
                <a:lnTo>
                  <a:pt x="35510" y="53830"/>
                </a:lnTo>
                <a:lnTo>
                  <a:pt x="35510" y="53850"/>
                </a:lnTo>
                <a:lnTo>
                  <a:pt x="35530" y="53930"/>
                </a:lnTo>
                <a:lnTo>
                  <a:pt x="35210" y="54070"/>
                </a:lnTo>
                <a:lnTo>
                  <a:pt x="35060" y="54140"/>
                </a:lnTo>
                <a:lnTo>
                  <a:pt x="35030" y="54150"/>
                </a:lnTo>
                <a:lnTo>
                  <a:pt x="34760" y="54370"/>
                </a:lnTo>
                <a:lnTo>
                  <a:pt x="34660" y="54410"/>
                </a:lnTo>
                <a:lnTo>
                  <a:pt x="34530" y="54420"/>
                </a:lnTo>
                <a:lnTo>
                  <a:pt x="34510" y="54420"/>
                </a:lnTo>
                <a:lnTo>
                  <a:pt x="34480" y="54410"/>
                </a:lnTo>
                <a:lnTo>
                  <a:pt x="34320" y="54350"/>
                </a:lnTo>
                <a:lnTo>
                  <a:pt x="34270" y="54330"/>
                </a:lnTo>
                <a:lnTo>
                  <a:pt x="34230" y="54320"/>
                </a:lnTo>
                <a:lnTo>
                  <a:pt x="34220" y="54300"/>
                </a:lnTo>
                <a:lnTo>
                  <a:pt x="34220" y="54240"/>
                </a:lnTo>
                <a:lnTo>
                  <a:pt x="34170" y="54250"/>
                </a:lnTo>
                <a:lnTo>
                  <a:pt x="34160" y="54250"/>
                </a:lnTo>
                <a:lnTo>
                  <a:pt x="34130" y="54250"/>
                </a:lnTo>
                <a:lnTo>
                  <a:pt x="34120" y="54160"/>
                </a:lnTo>
                <a:lnTo>
                  <a:pt x="34120" y="54150"/>
                </a:lnTo>
                <a:lnTo>
                  <a:pt x="34120" y="54100"/>
                </a:lnTo>
                <a:lnTo>
                  <a:pt x="34120" y="54080"/>
                </a:lnTo>
                <a:lnTo>
                  <a:pt x="34120" y="54070"/>
                </a:lnTo>
                <a:lnTo>
                  <a:pt x="34100" y="54070"/>
                </a:lnTo>
                <a:lnTo>
                  <a:pt x="34070" y="54070"/>
                </a:lnTo>
                <a:lnTo>
                  <a:pt x="34060" y="54070"/>
                </a:lnTo>
                <a:lnTo>
                  <a:pt x="34020" y="54080"/>
                </a:lnTo>
                <a:lnTo>
                  <a:pt x="34020" y="54060"/>
                </a:lnTo>
                <a:lnTo>
                  <a:pt x="34020" y="54020"/>
                </a:lnTo>
                <a:lnTo>
                  <a:pt x="34020" y="54010"/>
                </a:lnTo>
                <a:lnTo>
                  <a:pt x="34020" y="53980"/>
                </a:lnTo>
                <a:lnTo>
                  <a:pt x="33980" y="53990"/>
                </a:lnTo>
                <a:lnTo>
                  <a:pt x="33970" y="53990"/>
                </a:lnTo>
                <a:lnTo>
                  <a:pt x="33940" y="53990"/>
                </a:lnTo>
                <a:lnTo>
                  <a:pt x="33930" y="53990"/>
                </a:lnTo>
                <a:lnTo>
                  <a:pt x="33930" y="53980"/>
                </a:lnTo>
                <a:lnTo>
                  <a:pt x="33920" y="53950"/>
                </a:lnTo>
                <a:lnTo>
                  <a:pt x="33920" y="53940"/>
                </a:lnTo>
                <a:lnTo>
                  <a:pt x="33920" y="53900"/>
                </a:lnTo>
                <a:lnTo>
                  <a:pt x="33830" y="53910"/>
                </a:lnTo>
                <a:lnTo>
                  <a:pt x="33810" y="53910"/>
                </a:lnTo>
                <a:lnTo>
                  <a:pt x="33740" y="53920"/>
                </a:lnTo>
                <a:lnTo>
                  <a:pt x="33660" y="53920"/>
                </a:lnTo>
                <a:lnTo>
                  <a:pt x="33650" y="53920"/>
                </a:lnTo>
                <a:lnTo>
                  <a:pt x="33570" y="53930"/>
                </a:lnTo>
                <a:lnTo>
                  <a:pt x="33560" y="53930"/>
                </a:lnTo>
                <a:lnTo>
                  <a:pt x="33470" y="53940"/>
                </a:lnTo>
                <a:lnTo>
                  <a:pt x="33470" y="53930"/>
                </a:lnTo>
                <a:lnTo>
                  <a:pt x="33460" y="53900"/>
                </a:lnTo>
                <a:lnTo>
                  <a:pt x="33460" y="53890"/>
                </a:lnTo>
                <a:lnTo>
                  <a:pt x="33460" y="53850"/>
                </a:lnTo>
                <a:lnTo>
                  <a:pt x="33420" y="53850"/>
                </a:lnTo>
                <a:lnTo>
                  <a:pt x="33410" y="53850"/>
                </a:lnTo>
                <a:lnTo>
                  <a:pt x="33370" y="53860"/>
                </a:lnTo>
                <a:lnTo>
                  <a:pt x="33370" y="53820"/>
                </a:lnTo>
                <a:lnTo>
                  <a:pt x="33360" y="53780"/>
                </a:lnTo>
                <a:lnTo>
                  <a:pt x="33360" y="53760"/>
                </a:lnTo>
                <a:lnTo>
                  <a:pt x="33350" y="53760"/>
                </a:lnTo>
                <a:lnTo>
                  <a:pt x="33290" y="53770"/>
                </a:lnTo>
                <a:lnTo>
                  <a:pt x="33270" y="53770"/>
                </a:lnTo>
                <a:lnTo>
                  <a:pt x="33200" y="53780"/>
                </a:lnTo>
                <a:lnTo>
                  <a:pt x="33080" y="53750"/>
                </a:lnTo>
                <a:lnTo>
                  <a:pt x="33050" y="53740"/>
                </a:lnTo>
                <a:lnTo>
                  <a:pt x="33030" y="53730"/>
                </a:lnTo>
                <a:lnTo>
                  <a:pt x="33020" y="53730"/>
                </a:lnTo>
                <a:lnTo>
                  <a:pt x="32960" y="53710"/>
                </a:lnTo>
                <a:lnTo>
                  <a:pt x="32950" y="53710"/>
                </a:lnTo>
                <a:lnTo>
                  <a:pt x="32900" y="53710"/>
                </a:lnTo>
                <a:lnTo>
                  <a:pt x="32900" y="53680"/>
                </a:lnTo>
                <a:lnTo>
                  <a:pt x="32900" y="53670"/>
                </a:lnTo>
                <a:lnTo>
                  <a:pt x="32890" y="53620"/>
                </a:lnTo>
                <a:lnTo>
                  <a:pt x="32820" y="53630"/>
                </a:lnTo>
                <a:lnTo>
                  <a:pt x="32800" y="53630"/>
                </a:lnTo>
                <a:lnTo>
                  <a:pt x="32720" y="53630"/>
                </a:lnTo>
                <a:lnTo>
                  <a:pt x="32710" y="53640"/>
                </a:lnTo>
                <a:lnTo>
                  <a:pt x="32650" y="53640"/>
                </a:lnTo>
                <a:lnTo>
                  <a:pt x="32620" y="53640"/>
                </a:lnTo>
                <a:lnTo>
                  <a:pt x="32530" y="53650"/>
                </a:lnTo>
                <a:lnTo>
                  <a:pt x="32450" y="53660"/>
                </a:lnTo>
                <a:lnTo>
                  <a:pt x="32440" y="53660"/>
                </a:lnTo>
                <a:lnTo>
                  <a:pt x="32390" y="53660"/>
                </a:lnTo>
                <a:lnTo>
                  <a:pt x="32380" y="53660"/>
                </a:lnTo>
                <a:lnTo>
                  <a:pt x="32370" y="53660"/>
                </a:lnTo>
                <a:lnTo>
                  <a:pt x="32340" y="53640"/>
                </a:lnTo>
                <a:lnTo>
                  <a:pt x="32340" y="53630"/>
                </a:lnTo>
                <a:lnTo>
                  <a:pt x="32340" y="53620"/>
                </a:lnTo>
                <a:lnTo>
                  <a:pt x="32340" y="53580"/>
                </a:lnTo>
                <a:lnTo>
                  <a:pt x="32270" y="53580"/>
                </a:lnTo>
                <a:lnTo>
                  <a:pt x="32260" y="53580"/>
                </a:lnTo>
                <a:lnTo>
                  <a:pt x="32250" y="53580"/>
                </a:lnTo>
                <a:lnTo>
                  <a:pt x="32160" y="53590"/>
                </a:lnTo>
                <a:lnTo>
                  <a:pt x="32100" y="53600"/>
                </a:lnTo>
                <a:lnTo>
                  <a:pt x="32070" y="53600"/>
                </a:lnTo>
                <a:lnTo>
                  <a:pt x="32010" y="53600"/>
                </a:lnTo>
                <a:lnTo>
                  <a:pt x="31980" y="53610"/>
                </a:lnTo>
                <a:lnTo>
                  <a:pt x="31950" y="53610"/>
                </a:lnTo>
                <a:lnTo>
                  <a:pt x="31920" y="53640"/>
                </a:lnTo>
                <a:lnTo>
                  <a:pt x="31860" y="53690"/>
                </a:lnTo>
                <a:lnTo>
                  <a:pt x="31850" y="53700"/>
                </a:lnTo>
                <a:lnTo>
                  <a:pt x="31810" y="53700"/>
                </a:lnTo>
                <a:lnTo>
                  <a:pt x="31800" y="53700"/>
                </a:lnTo>
                <a:lnTo>
                  <a:pt x="31730" y="53720"/>
                </a:lnTo>
                <a:lnTo>
                  <a:pt x="31700" y="53720"/>
                </a:lnTo>
                <a:lnTo>
                  <a:pt x="31680" y="53710"/>
                </a:lnTo>
                <a:lnTo>
                  <a:pt x="31660" y="53700"/>
                </a:lnTo>
                <a:lnTo>
                  <a:pt x="31620" y="53690"/>
                </a:lnTo>
                <a:lnTo>
                  <a:pt x="31620" y="53660"/>
                </a:lnTo>
                <a:lnTo>
                  <a:pt x="31610" y="53640"/>
                </a:lnTo>
                <a:lnTo>
                  <a:pt x="31590" y="53640"/>
                </a:lnTo>
                <a:lnTo>
                  <a:pt x="31570" y="53640"/>
                </a:lnTo>
                <a:lnTo>
                  <a:pt x="31550" y="53600"/>
                </a:lnTo>
                <a:lnTo>
                  <a:pt x="31540" y="53580"/>
                </a:lnTo>
                <a:lnTo>
                  <a:pt x="31520" y="53570"/>
                </a:lnTo>
                <a:lnTo>
                  <a:pt x="31520" y="53550"/>
                </a:lnTo>
                <a:lnTo>
                  <a:pt x="31480" y="53560"/>
                </a:lnTo>
                <a:lnTo>
                  <a:pt x="31460" y="53540"/>
                </a:lnTo>
                <a:lnTo>
                  <a:pt x="31420" y="53540"/>
                </a:lnTo>
                <a:lnTo>
                  <a:pt x="31330" y="53530"/>
                </a:lnTo>
                <a:lnTo>
                  <a:pt x="31330" y="53510"/>
                </a:lnTo>
                <a:lnTo>
                  <a:pt x="31330" y="53480"/>
                </a:lnTo>
                <a:lnTo>
                  <a:pt x="31260" y="53490"/>
                </a:lnTo>
                <a:lnTo>
                  <a:pt x="31240" y="53490"/>
                </a:lnTo>
                <a:lnTo>
                  <a:pt x="31150" y="53490"/>
                </a:lnTo>
                <a:lnTo>
                  <a:pt x="31140" y="53500"/>
                </a:lnTo>
                <a:lnTo>
                  <a:pt x="31140" y="53450"/>
                </a:lnTo>
                <a:lnTo>
                  <a:pt x="31140" y="53400"/>
                </a:lnTo>
                <a:lnTo>
                  <a:pt x="31050" y="53410"/>
                </a:lnTo>
                <a:lnTo>
                  <a:pt x="31020" y="53410"/>
                </a:lnTo>
                <a:lnTo>
                  <a:pt x="30960" y="53420"/>
                </a:lnTo>
                <a:lnTo>
                  <a:pt x="30950" y="53380"/>
                </a:lnTo>
                <a:lnTo>
                  <a:pt x="30950" y="53330"/>
                </a:lnTo>
                <a:lnTo>
                  <a:pt x="30910" y="53330"/>
                </a:lnTo>
                <a:lnTo>
                  <a:pt x="30850" y="53300"/>
                </a:lnTo>
                <a:lnTo>
                  <a:pt x="30850" y="53280"/>
                </a:lnTo>
                <a:lnTo>
                  <a:pt x="30850" y="53250"/>
                </a:lnTo>
                <a:lnTo>
                  <a:pt x="30850" y="53240"/>
                </a:lnTo>
                <a:lnTo>
                  <a:pt x="30840" y="53150"/>
                </a:lnTo>
                <a:lnTo>
                  <a:pt x="30840" y="53110"/>
                </a:lnTo>
                <a:lnTo>
                  <a:pt x="30860" y="53060"/>
                </a:lnTo>
                <a:lnTo>
                  <a:pt x="30890" y="53060"/>
                </a:lnTo>
                <a:lnTo>
                  <a:pt x="30930" y="53050"/>
                </a:lnTo>
                <a:lnTo>
                  <a:pt x="30920" y="52960"/>
                </a:lnTo>
                <a:lnTo>
                  <a:pt x="30880" y="52960"/>
                </a:lnTo>
                <a:lnTo>
                  <a:pt x="30830" y="52970"/>
                </a:lnTo>
                <a:lnTo>
                  <a:pt x="30820" y="52930"/>
                </a:lnTo>
                <a:lnTo>
                  <a:pt x="30820" y="52920"/>
                </a:lnTo>
                <a:lnTo>
                  <a:pt x="30820" y="52880"/>
                </a:lnTo>
                <a:lnTo>
                  <a:pt x="30770" y="52880"/>
                </a:lnTo>
                <a:lnTo>
                  <a:pt x="30730" y="52890"/>
                </a:lnTo>
                <a:lnTo>
                  <a:pt x="30710" y="52890"/>
                </a:lnTo>
                <a:lnTo>
                  <a:pt x="30700" y="52890"/>
                </a:lnTo>
                <a:lnTo>
                  <a:pt x="30640" y="52890"/>
                </a:lnTo>
                <a:lnTo>
                  <a:pt x="30560" y="52900"/>
                </a:lnTo>
                <a:lnTo>
                  <a:pt x="30550" y="52900"/>
                </a:lnTo>
                <a:lnTo>
                  <a:pt x="30550" y="52890"/>
                </a:lnTo>
                <a:lnTo>
                  <a:pt x="30540" y="52860"/>
                </a:lnTo>
                <a:lnTo>
                  <a:pt x="30540" y="52810"/>
                </a:lnTo>
                <a:lnTo>
                  <a:pt x="30500" y="52810"/>
                </a:lnTo>
                <a:lnTo>
                  <a:pt x="30470" y="52820"/>
                </a:lnTo>
                <a:lnTo>
                  <a:pt x="30450" y="52770"/>
                </a:lnTo>
                <a:lnTo>
                  <a:pt x="30440" y="52760"/>
                </a:lnTo>
                <a:lnTo>
                  <a:pt x="30440" y="52730"/>
                </a:lnTo>
                <a:lnTo>
                  <a:pt x="30440" y="52680"/>
                </a:lnTo>
                <a:lnTo>
                  <a:pt x="30460" y="52670"/>
                </a:lnTo>
                <a:lnTo>
                  <a:pt x="30550" y="52480"/>
                </a:lnTo>
                <a:lnTo>
                  <a:pt x="30590" y="52450"/>
                </a:lnTo>
                <a:lnTo>
                  <a:pt x="30600" y="52450"/>
                </a:lnTo>
                <a:lnTo>
                  <a:pt x="30650" y="52460"/>
                </a:lnTo>
                <a:lnTo>
                  <a:pt x="30710" y="52450"/>
                </a:lnTo>
                <a:lnTo>
                  <a:pt x="30720" y="52430"/>
                </a:lnTo>
                <a:lnTo>
                  <a:pt x="30780" y="52420"/>
                </a:lnTo>
                <a:lnTo>
                  <a:pt x="30820" y="52420"/>
                </a:lnTo>
                <a:lnTo>
                  <a:pt x="30870" y="52410"/>
                </a:lnTo>
                <a:lnTo>
                  <a:pt x="30960" y="52400"/>
                </a:lnTo>
                <a:lnTo>
                  <a:pt x="30960" y="52350"/>
                </a:lnTo>
                <a:lnTo>
                  <a:pt x="30960" y="52310"/>
                </a:lnTo>
                <a:lnTo>
                  <a:pt x="30990" y="52310"/>
                </a:lnTo>
                <a:lnTo>
                  <a:pt x="31020" y="52310"/>
                </a:lnTo>
                <a:lnTo>
                  <a:pt x="31040" y="52300"/>
                </a:lnTo>
                <a:lnTo>
                  <a:pt x="31050" y="52300"/>
                </a:lnTo>
                <a:lnTo>
                  <a:pt x="31040" y="52250"/>
                </a:lnTo>
                <a:lnTo>
                  <a:pt x="31060" y="52190"/>
                </a:lnTo>
                <a:lnTo>
                  <a:pt x="31040" y="52020"/>
                </a:lnTo>
                <a:lnTo>
                  <a:pt x="30930" y="51960"/>
                </a:lnTo>
                <a:lnTo>
                  <a:pt x="30930" y="51940"/>
                </a:lnTo>
                <a:lnTo>
                  <a:pt x="30900" y="51950"/>
                </a:lnTo>
                <a:lnTo>
                  <a:pt x="30880" y="51950"/>
                </a:lnTo>
                <a:lnTo>
                  <a:pt x="30860" y="51950"/>
                </a:lnTo>
                <a:lnTo>
                  <a:pt x="30840" y="51950"/>
                </a:lnTo>
                <a:lnTo>
                  <a:pt x="30770" y="51960"/>
                </a:lnTo>
                <a:lnTo>
                  <a:pt x="30750" y="51960"/>
                </a:lnTo>
                <a:lnTo>
                  <a:pt x="30740" y="51920"/>
                </a:lnTo>
                <a:lnTo>
                  <a:pt x="30740" y="51900"/>
                </a:lnTo>
                <a:lnTo>
                  <a:pt x="30740" y="51890"/>
                </a:lnTo>
                <a:lnTo>
                  <a:pt x="30740" y="51870"/>
                </a:lnTo>
                <a:lnTo>
                  <a:pt x="30710" y="51870"/>
                </a:lnTo>
                <a:lnTo>
                  <a:pt x="30670" y="51880"/>
                </a:lnTo>
                <a:lnTo>
                  <a:pt x="30650" y="51860"/>
                </a:lnTo>
                <a:lnTo>
                  <a:pt x="30640" y="51840"/>
                </a:lnTo>
                <a:lnTo>
                  <a:pt x="30640" y="51820"/>
                </a:lnTo>
                <a:lnTo>
                  <a:pt x="30640" y="51790"/>
                </a:lnTo>
                <a:lnTo>
                  <a:pt x="30630" y="51790"/>
                </a:lnTo>
                <a:lnTo>
                  <a:pt x="30610" y="51790"/>
                </a:lnTo>
                <a:lnTo>
                  <a:pt x="30600" y="51790"/>
                </a:lnTo>
                <a:lnTo>
                  <a:pt x="30550" y="51790"/>
                </a:lnTo>
                <a:lnTo>
                  <a:pt x="30540" y="51710"/>
                </a:lnTo>
                <a:lnTo>
                  <a:pt x="30540" y="51700"/>
                </a:lnTo>
                <a:lnTo>
                  <a:pt x="30540" y="51660"/>
                </a:lnTo>
                <a:lnTo>
                  <a:pt x="30540" y="51640"/>
                </a:lnTo>
                <a:lnTo>
                  <a:pt x="30530" y="51610"/>
                </a:lnTo>
                <a:lnTo>
                  <a:pt x="30500" y="51610"/>
                </a:lnTo>
                <a:lnTo>
                  <a:pt x="30480" y="51610"/>
                </a:lnTo>
                <a:lnTo>
                  <a:pt x="30440" y="51620"/>
                </a:lnTo>
                <a:lnTo>
                  <a:pt x="30440" y="51600"/>
                </a:lnTo>
                <a:lnTo>
                  <a:pt x="30440" y="51550"/>
                </a:lnTo>
                <a:lnTo>
                  <a:pt x="30430" y="51530"/>
                </a:lnTo>
                <a:lnTo>
                  <a:pt x="30420" y="51530"/>
                </a:lnTo>
                <a:lnTo>
                  <a:pt x="30410" y="51530"/>
                </a:lnTo>
                <a:lnTo>
                  <a:pt x="30410" y="51510"/>
                </a:lnTo>
                <a:lnTo>
                  <a:pt x="30340" y="51430"/>
                </a:lnTo>
                <a:lnTo>
                  <a:pt x="30270" y="51360"/>
                </a:lnTo>
                <a:lnTo>
                  <a:pt x="30250" y="51340"/>
                </a:lnTo>
                <a:lnTo>
                  <a:pt x="30230" y="51340"/>
                </a:lnTo>
                <a:lnTo>
                  <a:pt x="30180" y="51330"/>
                </a:lnTo>
                <a:lnTo>
                  <a:pt x="30140" y="51330"/>
                </a:lnTo>
                <a:lnTo>
                  <a:pt x="30010" y="51310"/>
                </a:lnTo>
                <a:lnTo>
                  <a:pt x="29950" y="51290"/>
                </a:lnTo>
                <a:lnTo>
                  <a:pt x="29860" y="51270"/>
                </a:lnTo>
                <a:lnTo>
                  <a:pt x="29860" y="51250"/>
                </a:lnTo>
                <a:lnTo>
                  <a:pt x="29860" y="51210"/>
                </a:lnTo>
                <a:lnTo>
                  <a:pt x="29770" y="51220"/>
                </a:lnTo>
                <a:lnTo>
                  <a:pt x="29730" y="51220"/>
                </a:lnTo>
                <a:lnTo>
                  <a:pt x="29720" y="51220"/>
                </a:lnTo>
                <a:lnTo>
                  <a:pt x="29670" y="51190"/>
                </a:lnTo>
                <a:lnTo>
                  <a:pt x="29430" y="51060"/>
                </a:lnTo>
                <a:lnTo>
                  <a:pt x="29390" y="51040"/>
                </a:lnTo>
                <a:lnTo>
                  <a:pt x="29380" y="50990"/>
                </a:lnTo>
                <a:lnTo>
                  <a:pt x="29380" y="50970"/>
                </a:lnTo>
                <a:lnTo>
                  <a:pt x="29380" y="50950"/>
                </a:lnTo>
                <a:lnTo>
                  <a:pt x="29370" y="50880"/>
                </a:lnTo>
                <a:lnTo>
                  <a:pt x="29320" y="50890"/>
                </a:lnTo>
                <a:lnTo>
                  <a:pt x="29310" y="50890"/>
                </a:lnTo>
                <a:lnTo>
                  <a:pt x="29300" y="50890"/>
                </a:lnTo>
                <a:lnTo>
                  <a:pt x="29280" y="50890"/>
                </a:lnTo>
                <a:lnTo>
                  <a:pt x="29280" y="50850"/>
                </a:lnTo>
                <a:lnTo>
                  <a:pt x="29280" y="50830"/>
                </a:lnTo>
                <a:lnTo>
                  <a:pt x="29240" y="50790"/>
                </a:lnTo>
                <a:lnTo>
                  <a:pt x="29210" y="50750"/>
                </a:lnTo>
                <a:lnTo>
                  <a:pt x="29180" y="50710"/>
                </a:lnTo>
                <a:lnTo>
                  <a:pt x="29170" y="50680"/>
                </a:lnTo>
                <a:lnTo>
                  <a:pt x="29170" y="50650"/>
                </a:lnTo>
                <a:lnTo>
                  <a:pt x="29170" y="50620"/>
                </a:lnTo>
                <a:lnTo>
                  <a:pt x="29130" y="50630"/>
                </a:lnTo>
                <a:lnTo>
                  <a:pt x="29120" y="50630"/>
                </a:lnTo>
                <a:lnTo>
                  <a:pt x="29110" y="50620"/>
                </a:lnTo>
                <a:lnTo>
                  <a:pt x="29100" y="50610"/>
                </a:lnTo>
                <a:lnTo>
                  <a:pt x="29080" y="50590"/>
                </a:lnTo>
                <a:lnTo>
                  <a:pt x="29070" y="50580"/>
                </a:lnTo>
                <a:lnTo>
                  <a:pt x="29070" y="50570"/>
                </a:lnTo>
                <a:lnTo>
                  <a:pt x="29070" y="50540"/>
                </a:lnTo>
                <a:lnTo>
                  <a:pt x="29040" y="50540"/>
                </a:lnTo>
                <a:lnTo>
                  <a:pt x="29030" y="50540"/>
                </a:lnTo>
                <a:lnTo>
                  <a:pt x="28980" y="50550"/>
                </a:lnTo>
                <a:lnTo>
                  <a:pt x="28970" y="50500"/>
                </a:lnTo>
                <a:lnTo>
                  <a:pt x="28970" y="50490"/>
                </a:lnTo>
                <a:lnTo>
                  <a:pt x="28970" y="50480"/>
                </a:lnTo>
                <a:lnTo>
                  <a:pt x="28970" y="50460"/>
                </a:lnTo>
                <a:lnTo>
                  <a:pt x="28960" y="50460"/>
                </a:lnTo>
                <a:lnTo>
                  <a:pt x="28940" y="50460"/>
                </a:lnTo>
                <a:lnTo>
                  <a:pt x="28930" y="50460"/>
                </a:lnTo>
                <a:lnTo>
                  <a:pt x="28880" y="50460"/>
                </a:lnTo>
                <a:lnTo>
                  <a:pt x="28880" y="50410"/>
                </a:lnTo>
                <a:lnTo>
                  <a:pt x="28870" y="50400"/>
                </a:lnTo>
                <a:lnTo>
                  <a:pt x="28870" y="50370"/>
                </a:lnTo>
                <a:lnTo>
                  <a:pt x="28770" y="50290"/>
                </a:lnTo>
                <a:lnTo>
                  <a:pt x="28760" y="50280"/>
                </a:lnTo>
                <a:lnTo>
                  <a:pt x="28670" y="50210"/>
                </a:lnTo>
                <a:lnTo>
                  <a:pt x="28630" y="50170"/>
                </a:lnTo>
                <a:lnTo>
                  <a:pt x="28610" y="50170"/>
                </a:lnTo>
                <a:lnTo>
                  <a:pt x="28580" y="50160"/>
                </a:lnTo>
                <a:lnTo>
                  <a:pt x="28580" y="50140"/>
                </a:lnTo>
                <a:lnTo>
                  <a:pt x="28580" y="50120"/>
                </a:lnTo>
                <a:lnTo>
                  <a:pt x="28530" y="50130"/>
                </a:lnTo>
                <a:lnTo>
                  <a:pt x="28480" y="50130"/>
                </a:lnTo>
                <a:lnTo>
                  <a:pt x="28480" y="50080"/>
                </a:lnTo>
                <a:lnTo>
                  <a:pt x="28480" y="50040"/>
                </a:lnTo>
                <a:lnTo>
                  <a:pt x="28460" y="50040"/>
                </a:lnTo>
                <a:lnTo>
                  <a:pt x="28390" y="50050"/>
                </a:lnTo>
                <a:lnTo>
                  <a:pt x="28290" y="50050"/>
                </a:lnTo>
                <a:lnTo>
                  <a:pt x="28200" y="50060"/>
                </a:lnTo>
                <a:lnTo>
                  <a:pt x="28170" y="50070"/>
                </a:lnTo>
                <a:lnTo>
                  <a:pt x="28150" y="50070"/>
                </a:lnTo>
                <a:lnTo>
                  <a:pt x="28110" y="50070"/>
                </a:lnTo>
                <a:lnTo>
                  <a:pt x="28110" y="50050"/>
                </a:lnTo>
                <a:lnTo>
                  <a:pt x="28060" y="50060"/>
                </a:lnTo>
                <a:lnTo>
                  <a:pt x="28060" y="50070"/>
                </a:lnTo>
                <a:lnTo>
                  <a:pt x="28050" y="50080"/>
                </a:lnTo>
                <a:lnTo>
                  <a:pt x="28030" y="50080"/>
                </a:lnTo>
                <a:lnTo>
                  <a:pt x="28000" y="50080"/>
                </a:lnTo>
                <a:lnTo>
                  <a:pt x="27940" y="50060"/>
                </a:lnTo>
                <a:lnTo>
                  <a:pt x="27900" y="50050"/>
                </a:lnTo>
                <a:lnTo>
                  <a:pt x="27860" y="50050"/>
                </a:lnTo>
                <a:lnTo>
                  <a:pt x="27800" y="50030"/>
                </a:lnTo>
                <a:lnTo>
                  <a:pt x="27750" y="50010"/>
                </a:lnTo>
                <a:lnTo>
                  <a:pt x="27720" y="49950"/>
                </a:lnTo>
                <a:lnTo>
                  <a:pt x="27700" y="49920"/>
                </a:lnTo>
                <a:lnTo>
                  <a:pt x="27630" y="49870"/>
                </a:lnTo>
                <a:lnTo>
                  <a:pt x="27640" y="49860"/>
                </a:lnTo>
                <a:lnTo>
                  <a:pt x="27680" y="49830"/>
                </a:lnTo>
                <a:lnTo>
                  <a:pt x="27700" y="49790"/>
                </a:lnTo>
                <a:lnTo>
                  <a:pt x="27710" y="49780"/>
                </a:lnTo>
                <a:lnTo>
                  <a:pt x="27710" y="49740"/>
                </a:lnTo>
                <a:lnTo>
                  <a:pt x="27720" y="49720"/>
                </a:lnTo>
                <a:lnTo>
                  <a:pt x="27720" y="49700"/>
                </a:lnTo>
                <a:lnTo>
                  <a:pt x="27730" y="49660"/>
                </a:lnTo>
                <a:lnTo>
                  <a:pt x="27740" y="49630"/>
                </a:lnTo>
                <a:lnTo>
                  <a:pt x="27750" y="49620"/>
                </a:lnTo>
                <a:lnTo>
                  <a:pt x="27760" y="49600"/>
                </a:lnTo>
                <a:lnTo>
                  <a:pt x="27770" y="49570"/>
                </a:lnTo>
                <a:lnTo>
                  <a:pt x="27780" y="49550"/>
                </a:lnTo>
                <a:lnTo>
                  <a:pt x="27740" y="49480"/>
                </a:lnTo>
                <a:lnTo>
                  <a:pt x="27670" y="49390"/>
                </a:lnTo>
                <a:lnTo>
                  <a:pt x="27640" y="49350"/>
                </a:lnTo>
                <a:lnTo>
                  <a:pt x="27610" y="49300"/>
                </a:lnTo>
                <a:lnTo>
                  <a:pt x="27570" y="49260"/>
                </a:lnTo>
                <a:lnTo>
                  <a:pt x="27540" y="49200"/>
                </a:lnTo>
                <a:lnTo>
                  <a:pt x="27520" y="49180"/>
                </a:lnTo>
                <a:lnTo>
                  <a:pt x="27530" y="49170"/>
                </a:lnTo>
                <a:lnTo>
                  <a:pt x="27530" y="49160"/>
                </a:lnTo>
                <a:lnTo>
                  <a:pt x="27540" y="49150"/>
                </a:lnTo>
                <a:lnTo>
                  <a:pt x="27550" y="49140"/>
                </a:lnTo>
                <a:lnTo>
                  <a:pt x="27550" y="49130"/>
                </a:lnTo>
                <a:lnTo>
                  <a:pt x="27550" y="49120"/>
                </a:lnTo>
                <a:lnTo>
                  <a:pt x="27550" y="49110"/>
                </a:lnTo>
                <a:lnTo>
                  <a:pt x="27540" y="49100"/>
                </a:lnTo>
                <a:lnTo>
                  <a:pt x="27530" y="49090"/>
                </a:lnTo>
                <a:lnTo>
                  <a:pt x="27530" y="49080"/>
                </a:lnTo>
                <a:lnTo>
                  <a:pt x="27520" y="49080"/>
                </a:lnTo>
                <a:lnTo>
                  <a:pt x="27520" y="49070"/>
                </a:lnTo>
                <a:lnTo>
                  <a:pt x="27510" y="49060"/>
                </a:lnTo>
                <a:lnTo>
                  <a:pt x="27500" y="49040"/>
                </a:lnTo>
                <a:lnTo>
                  <a:pt x="27500" y="49030"/>
                </a:lnTo>
                <a:lnTo>
                  <a:pt x="27490" y="49020"/>
                </a:lnTo>
                <a:lnTo>
                  <a:pt x="27480" y="49010"/>
                </a:lnTo>
                <a:lnTo>
                  <a:pt x="27470" y="49000"/>
                </a:lnTo>
                <a:lnTo>
                  <a:pt x="27460" y="48990"/>
                </a:lnTo>
                <a:lnTo>
                  <a:pt x="27450" y="48990"/>
                </a:lnTo>
                <a:lnTo>
                  <a:pt x="27440" y="48990"/>
                </a:lnTo>
                <a:lnTo>
                  <a:pt x="27440" y="48980"/>
                </a:lnTo>
                <a:lnTo>
                  <a:pt x="27430" y="48980"/>
                </a:lnTo>
                <a:lnTo>
                  <a:pt x="27420" y="48970"/>
                </a:lnTo>
                <a:lnTo>
                  <a:pt x="27410" y="48960"/>
                </a:lnTo>
                <a:lnTo>
                  <a:pt x="27420" y="48950"/>
                </a:lnTo>
                <a:lnTo>
                  <a:pt x="27430" y="48940"/>
                </a:lnTo>
                <a:lnTo>
                  <a:pt x="27440" y="48930"/>
                </a:lnTo>
                <a:lnTo>
                  <a:pt x="27450" y="48920"/>
                </a:lnTo>
                <a:lnTo>
                  <a:pt x="27460" y="48920"/>
                </a:lnTo>
                <a:lnTo>
                  <a:pt x="27470" y="48910"/>
                </a:lnTo>
                <a:lnTo>
                  <a:pt x="27470" y="48900"/>
                </a:lnTo>
                <a:lnTo>
                  <a:pt x="27470" y="48890"/>
                </a:lnTo>
                <a:lnTo>
                  <a:pt x="27470" y="48880"/>
                </a:lnTo>
                <a:lnTo>
                  <a:pt x="27480" y="48870"/>
                </a:lnTo>
                <a:lnTo>
                  <a:pt x="27480" y="48860"/>
                </a:lnTo>
                <a:lnTo>
                  <a:pt x="27470" y="48860"/>
                </a:lnTo>
                <a:lnTo>
                  <a:pt x="27460" y="48860"/>
                </a:lnTo>
                <a:lnTo>
                  <a:pt x="27450" y="48860"/>
                </a:lnTo>
                <a:lnTo>
                  <a:pt x="27450" y="48850"/>
                </a:lnTo>
                <a:lnTo>
                  <a:pt x="27440" y="48850"/>
                </a:lnTo>
                <a:lnTo>
                  <a:pt x="27430" y="48840"/>
                </a:lnTo>
                <a:lnTo>
                  <a:pt x="27420" y="48840"/>
                </a:lnTo>
                <a:lnTo>
                  <a:pt x="27410" y="48840"/>
                </a:lnTo>
                <a:lnTo>
                  <a:pt x="27400" y="48850"/>
                </a:lnTo>
                <a:lnTo>
                  <a:pt x="27390" y="48850"/>
                </a:lnTo>
                <a:lnTo>
                  <a:pt x="27380" y="48850"/>
                </a:lnTo>
                <a:lnTo>
                  <a:pt x="27370" y="48850"/>
                </a:lnTo>
                <a:lnTo>
                  <a:pt x="27360" y="48850"/>
                </a:lnTo>
                <a:lnTo>
                  <a:pt x="27360" y="48840"/>
                </a:lnTo>
                <a:lnTo>
                  <a:pt x="27360" y="48830"/>
                </a:lnTo>
                <a:lnTo>
                  <a:pt x="27350" y="48830"/>
                </a:lnTo>
                <a:lnTo>
                  <a:pt x="27340" y="48830"/>
                </a:lnTo>
                <a:lnTo>
                  <a:pt x="27330" y="48840"/>
                </a:lnTo>
                <a:lnTo>
                  <a:pt x="27320" y="48840"/>
                </a:lnTo>
                <a:lnTo>
                  <a:pt x="27310" y="48840"/>
                </a:lnTo>
                <a:lnTo>
                  <a:pt x="27310" y="48830"/>
                </a:lnTo>
                <a:lnTo>
                  <a:pt x="27300" y="48830"/>
                </a:lnTo>
                <a:lnTo>
                  <a:pt x="27290" y="48820"/>
                </a:lnTo>
                <a:lnTo>
                  <a:pt x="27280" y="48830"/>
                </a:lnTo>
                <a:lnTo>
                  <a:pt x="27270" y="48830"/>
                </a:lnTo>
                <a:lnTo>
                  <a:pt x="27270" y="48840"/>
                </a:lnTo>
                <a:lnTo>
                  <a:pt x="27270" y="48850"/>
                </a:lnTo>
                <a:lnTo>
                  <a:pt x="27260" y="48840"/>
                </a:lnTo>
                <a:lnTo>
                  <a:pt x="27250" y="48840"/>
                </a:lnTo>
                <a:lnTo>
                  <a:pt x="27240" y="48840"/>
                </a:lnTo>
                <a:lnTo>
                  <a:pt x="27230" y="48860"/>
                </a:lnTo>
                <a:lnTo>
                  <a:pt x="27220" y="48850"/>
                </a:lnTo>
                <a:lnTo>
                  <a:pt x="27210" y="48850"/>
                </a:lnTo>
                <a:lnTo>
                  <a:pt x="27200" y="48850"/>
                </a:lnTo>
                <a:lnTo>
                  <a:pt x="27170" y="48840"/>
                </a:lnTo>
                <a:lnTo>
                  <a:pt x="27160" y="48830"/>
                </a:lnTo>
                <a:lnTo>
                  <a:pt x="27150" y="48820"/>
                </a:lnTo>
                <a:lnTo>
                  <a:pt x="27140" y="48810"/>
                </a:lnTo>
                <a:lnTo>
                  <a:pt x="27140" y="48800"/>
                </a:lnTo>
                <a:lnTo>
                  <a:pt x="27130" y="48790"/>
                </a:lnTo>
                <a:lnTo>
                  <a:pt x="27120" y="48790"/>
                </a:lnTo>
                <a:lnTo>
                  <a:pt x="27110" y="48790"/>
                </a:lnTo>
                <a:lnTo>
                  <a:pt x="27100" y="48780"/>
                </a:lnTo>
                <a:lnTo>
                  <a:pt x="27100" y="48770"/>
                </a:lnTo>
                <a:lnTo>
                  <a:pt x="27100" y="48760"/>
                </a:lnTo>
                <a:lnTo>
                  <a:pt x="27100" y="48750"/>
                </a:lnTo>
                <a:lnTo>
                  <a:pt x="27110" y="48740"/>
                </a:lnTo>
                <a:lnTo>
                  <a:pt x="27110" y="48730"/>
                </a:lnTo>
                <a:lnTo>
                  <a:pt x="27110" y="48720"/>
                </a:lnTo>
                <a:lnTo>
                  <a:pt x="27110" y="48710"/>
                </a:lnTo>
                <a:lnTo>
                  <a:pt x="27100" y="48700"/>
                </a:lnTo>
                <a:lnTo>
                  <a:pt x="27090" y="48690"/>
                </a:lnTo>
                <a:lnTo>
                  <a:pt x="27080" y="48680"/>
                </a:lnTo>
                <a:lnTo>
                  <a:pt x="27080" y="48670"/>
                </a:lnTo>
                <a:lnTo>
                  <a:pt x="27080" y="48660"/>
                </a:lnTo>
                <a:lnTo>
                  <a:pt x="27080" y="48650"/>
                </a:lnTo>
                <a:lnTo>
                  <a:pt x="27080" y="48640"/>
                </a:lnTo>
                <a:lnTo>
                  <a:pt x="27070" y="48630"/>
                </a:lnTo>
                <a:lnTo>
                  <a:pt x="27070" y="48620"/>
                </a:lnTo>
                <a:lnTo>
                  <a:pt x="27060" y="48610"/>
                </a:lnTo>
                <a:lnTo>
                  <a:pt x="27050" y="48600"/>
                </a:lnTo>
                <a:lnTo>
                  <a:pt x="27040" y="48590"/>
                </a:lnTo>
                <a:lnTo>
                  <a:pt x="27040" y="48580"/>
                </a:lnTo>
                <a:lnTo>
                  <a:pt x="27030" y="48560"/>
                </a:lnTo>
                <a:lnTo>
                  <a:pt x="27030" y="48550"/>
                </a:lnTo>
                <a:lnTo>
                  <a:pt x="27030" y="48530"/>
                </a:lnTo>
                <a:lnTo>
                  <a:pt x="27020" y="48530"/>
                </a:lnTo>
                <a:lnTo>
                  <a:pt x="27010" y="48520"/>
                </a:lnTo>
                <a:lnTo>
                  <a:pt x="27000" y="48480"/>
                </a:lnTo>
                <a:lnTo>
                  <a:pt x="26980" y="48410"/>
                </a:lnTo>
                <a:lnTo>
                  <a:pt x="26970" y="48360"/>
                </a:lnTo>
                <a:lnTo>
                  <a:pt x="26960" y="48350"/>
                </a:lnTo>
                <a:lnTo>
                  <a:pt x="26950" y="48340"/>
                </a:lnTo>
                <a:lnTo>
                  <a:pt x="26940" y="48330"/>
                </a:lnTo>
                <a:lnTo>
                  <a:pt x="26930" y="48320"/>
                </a:lnTo>
                <a:lnTo>
                  <a:pt x="26910" y="48300"/>
                </a:lnTo>
                <a:lnTo>
                  <a:pt x="26910" y="48290"/>
                </a:lnTo>
                <a:lnTo>
                  <a:pt x="26900" y="48290"/>
                </a:lnTo>
                <a:lnTo>
                  <a:pt x="26900" y="48260"/>
                </a:lnTo>
                <a:lnTo>
                  <a:pt x="26890" y="48230"/>
                </a:lnTo>
                <a:lnTo>
                  <a:pt x="26890" y="48220"/>
                </a:lnTo>
                <a:lnTo>
                  <a:pt x="26900" y="48220"/>
                </a:lnTo>
                <a:lnTo>
                  <a:pt x="26900" y="48200"/>
                </a:lnTo>
                <a:lnTo>
                  <a:pt x="26910" y="48180"/>
                </a:lnTo>
                <a:lnTo>
                  <a:pt x="26910" y="48170"/>
                </a:lnTo>
                <a:lnTo>
                  <a:pt x="26910" y="48150"/>
                </a:lnTo>
                <a:lnTo>
                  <a:pt x="26910" y="48130"/>
                </a:lnTo>
                <a:lnTo>
                  <a:pt x="26910" y="48120"/>
                </a:lnTo>
                <a:lnTo>
                  <a:pt x="26910" y="48110"/>
                </a:lnTo>
                <a:lnTo>
                  <a:pt x="26900" y="48100"/>
                </a:lnTo>
                <a:lnTo>
                  <a:pt x="26880" y="48080"/>
                </a:lnTo>
                <a:lnTo>
                  <a:pt x="26870" y="48070"/>
                </a:lnTo>
                <a:lnTo>
                  <a:pt x="26870" y="48050"/>
                </a:lnTo>
                <a:lnTo>
                  <a:pt x="26870" y="48040"/>
                </a:lnTo>
                <a:lnTo>
                  <a:pt x="26870" y="48030"/>
                </a:lnTo>
                <a:lnTo>
                  <a:pt x="26860" y="48020"/>
                </a:lnTo>
                <a:lnTo>
                  <a:pt x="26850" y="48000"/>
                </a:lnTo>
                <a:lnTo>
                  <a:pt x="26840" y="47990"/>
                </a:lnTo>
                <a:lnTo>
                  <a:pt x="26830" y="47980"/>
                </a:lnTo>
                <a:lnTo>
                  <a:pt x="26820" y="47970"/>
                </a:lnTo>
                <a:lnTo>
                  <a:pt x="26820" y="47960"/>
                </a:lnTo>
                <a:lnTo>
                  <a:pt x="26820" y="47940"/>
                </a:lnTo>
                <a:lnTo>
                  <a:pt x="26820" y="47930"/>
                </a:lnTo>
                <a:lnTo>
                  <a:pt x="26810" y="47920"/>
                </a:lnTo>
                <a:lnTo>
                  <a:pt x="26800" y="47920"/>
                </a:lnTo>
                <a:lnTo>
                  <a:pt x="26790" y="47910"/>
                </a:lnTo>
                <a:lnTo>
                  <a:pt x="26780" y="47900"/>
                </a:lnTo>
                <a:lnTo>
                  <a:pt x="26770" y="47890"/>
                </a:lnTo>
                <a:lnTo>
                  <a:pt x="26770" y="47880"/>
                </a:lnTo>
                <a:lnTo>
                  <a:pt x="26760" y="47880"/>
                </a:lnTo>
                <a:lnTo>
                  <a:pt x="26740" y="47860"/>
                </a:lnTo>
                <a:lnTo>
                  <a:pt x="26730" y="47850"/>
                </a:lnTo>
                <a:lnTo>
                  <a:pt x="26730" y="47840"/>
                </a:lnTo>
                <a:lnTo>
                  <a:pt x="26730" y="47830"/>
                </a:lnTo>
                <a:lnTo>
                  <a:pt x="26730" y="47810"/>
                </a:lnTo>
                <a:lnTo>
                  <a:pt x="26730" y="47800"/>
                </a:lnTo>
                <a:lnTo>
                  <a:pt x="26730" y="47790"/>
                </a:lnTo>
                <a:lnTo>
                  <a:pt x="26730" y="47780"/>
                </a:lnTo>
                <a:lnTo>
                  <a:pt x="26730" y="47760"/>
                </a:lnTo>
                <a:lnTo>
                  <a:pt x="26740" y="47750"/>
                </a:lnTo>
                <a:lnTo>
                  <a:pt x="26740" y="47740"/>
                </a:lnTo>
                <a:lnTo>
                  <a:pt x="26740" y="47720"/>
                </a:lnTo>
                <a:lnTo>
                  <a:pt x="26730" y="47720"/>
                </a:lnTo>
                <a:lnTo>
                  <a:pt x="26730" y="47730"/>
                </a:lnTo>
                <a:lnTo>
                  <a:pt x="26720" y="47730"/>
                </a:lnTo>
                <a:lnTo>
                  <a:pt x="26710" y="47730"/>
                </a:lnTo>
                <a:lnTo>
                  <a:pt x="26710" y="47720"/>
                </a:lnTo>
                <a:lnTo>
                  <a:pt x="26700" y="47720"/>
                </a:lnTo>
                <a:lnTo>
                  <a:pt x="26700" y="47710"/>
                </a:lnTo>
                <a:lnTo>
                  <a:pt x="26690" y="47710"/>
                </a:lnTo>
                <a:lnTo>
                  <a:pt x="26680" y="47710"/>
                </a:lnTo>
                <a:lnTo>
                  <a:pt x="26680" y="47700"/>
                </a:lnTo>
                <a:lnTo>
                  <a:pt x="26670" y="47700"/>
                </a:lnTo>
                <a:lnTo>
                  <a:pt x="26660" y="47710"/>
                </a:lnTo>
                <a:lnTo>
                  <a:pt x="26650" y="47710"/>
                </a:lnTo>
                <a:lnTo>
                  <a:pt x="26650" y="47700"/>
                </a:lnTo>
                <a:lnTo>
                  <a:pt x="26640" y="47700"/>
                </a:lnTo>
                <a:lnTo>
                  <a:pt x="26630" y="47700"/>
                </a:lnTo>
                <a:lnTo>
                  <a:pt x="26630" y="47710"/>
                </a:lnTo>
                <a:lnTo>
                  <a:pt x="26620" y="47720"/>
                </a:lnTo>
                <a:lnTo>
                  <a:pt x="26620" y="47730"/>
                </a:lnTo>
                <a:lnTo>
                  <a:pt x="26620" y="47740"/>
                </a:lnTo>
                <a:lnTo>
                  <a:pt x="26620" y="47750"/>
                </a:lnTo>
                <a:lnTo>
                  <a:pt x="26610" y="47750"/>
                </a:lnTo>
                <a:lnTo>
                  <a:pt x="26610" y="47760"/>
                </a:lnTo>
                <a:lnTo>
                  <a:pt x="26610" y="47770"/>
                </a:lnTo>
                <a:lnTo>
                  <a:pt x="26600" y="47780"/>
                </a:lnTo>
                <a:lnTo>
                  <a:pt x="26590" y="47780"/>
                </a:lnTo>
                <a:lnTo>
                  <a:pt x="26590" y="47790"/>
                </a:lnTo>
                <a:lnTo>
                  <a:pt x="26580" y="47790"/>
                </a:lnTo>
                <a:lnTo>
                  <a:pt x="26570" y="47800"/>
                </a:lnTo>
                <a:lnTo>
                  <a:pt x="26570" y="47810"/>
                </a:lnTo>
                <a:lnTo>
                  <a:pt x="26560" y="47820"/>
                </a:lnTo>
                <a:lnTo>
                  <a:pt x="26550" y="47820"/>
                </a:lnTo>
                <a:lnTo>
                  <a:pt x="26540" y="47830"/>
                </a:lnTo>
                <a:lnTo>
                  <a:pt x="26540" y="47840"/>
                </a:lnTo>
                <a:lnTo>
                  <a:pt x="26530" y="47840"/>
                </a:lnTo>
                <a:lnTo>
                  <a:pt x="26530" y="47850"/>
                </a:lnTo>
                <a:lnTo>
                  <a:pt x="26520" y="47860"/>
                </a:lnTo>
                <a:lnTo>
                  <a:pt x="26510" y="47860"/>
                </a:lnTo>
                <a:lnTo>
                  <a:pt x="26500" y="47860"/>
                </a:lnTo>
                <a:lnTo>
                  <a:pt x="26490" y="47870"/>
                </a:lnTo>
                <a:lnTo>
                  <a:pt x="26480" y="47870"/>
                </a:lnTo>
                <a:lnTo>
                  <a:pt x="26470" y="47870"/>
                </a:lnTo>
                <a:lnTo>
                  <a:pt x="26460" y="47880"/>
                </a:lnTo>
                <a:lnTo>
                  <a:pt x="26450" y="47880"/>
                </a:lnTo>
                <a:lnTo>
                  <a:pt x="26440" y="47880"/>
                </a:lnTo>
                <a:lnTo>
                  <a:pt x="26430" y="47870"/>
                </a:lnTo>
                <a:lnTo>
                  <a:pt x="26420" y="47870"/>
                </a:lnTo>
                <a:lnTo>
                  <a:pt x="26410" y="47870"/>
                </a:lnTo>
                <a:lnTo>
                  <a:pt x="26410" y="47860"/>
                </a:lnTo>
                <a:lnTo>
                  <a:pt x="26400" y="47860"/>
                </a:lnTo>
                <a:lnTo>
                  <a:pt x="26390" y="47850"/>
                </a:lnTo>
                <a:lnTo>
                  <a:pt x="26380" y="47850"/>
                </a:lnTo>
                <a:lnTo>
                  <a:pt x="26370" y="47840"/>
                </a:lnTo>
                <a:lnTo>
                  <a:pt x="26360" y="47840"/>
                </a:lnTo>
                <a:lnTo>
                  <a:pt x="26350" y="47840"/>
                </a:lnTo>
                <a:lnTo>
                  <a:pt x="26340" y="47840"/>
                </a:lnTo>
                <a:lnTo>
                  <a:pt x="26330" y="47840"/>
                </a:lnTo>
                <a:lnTo>
                  <a:pt x="26320" y="47840"/>
                </a:lnTo>
                <a:lnTo>
                  <a:pt x="26310" y="47830"/>
                </a:lnTo>
                <a:lnTo>
                  <a:pt x="26290" y="47820"/>
                </a:lnTo>
                <a:lnTo>
                  <a:pt x="26280" y="47820"/>
                </a:lnTo>
                <a:lnTo>
                  <a:pt x="26270" y="47810"/>
                </a:lnTo>
                <a:lnTo>
                  <a:pt x="26260" y="47810"/>
                </a:lnTo>
                <a:lnTo>
                  <a:pt x="26250" y="47810"/>
                </a:lnTo>
                <a:lnTo>
                  <a:pt x="26240" y="47810"/>
                </a:lnTo>
                <a:lnTo>
                  <a:pt x="26230" y="47810"/>
                </a:lnTo>
                <a:lnTo>
                  <a:pt x="26220" y="47820"/>
                </a:lnTo>
                <a:lnTo>
                  <a:pt x="26210" y="47830"/>
                </a:lnTo>
                <a:lnTo>
                  <a:pt x="26190" y="47830"/>
                </a:lnTo>
                <a:lnTo>
                  <a:pt x="26180" y="47830"/>
                </a:lnTo>
                <a:lnTo>
                  <a:pt x="26170" y="47830"/>
                </a:lnTo>
                <a:lnTo>
                  <a:pt x="26160" y="47840"/>
                </a:lnTo>
                <a:lnTo>
                  <a:pt x="26160" y="47850"/>
                </a:lnTo>
                <a:lnTo>
                  <a:pt x="26150" y="47860"/>
                </a:lnTo>
                <a:lnTo>
                  <a:pt x="26140" y="47860"/>
                </a:lnTo>
                <a:lnTo>
                  <a:pt x="26130" y="47860"/>
                </a:lnTo>
                <a:lnTo>
                  <a:pt x="26120" y="47870"/>
                </a:lnTo>
                <a:lnTo>
                  <a:pt x="26110" y="47870"/>
                </a:lnTo>
                <a:lnTo>
                  <a:pt x="26100" y="47870"/>
                </a:lnTo>
                <a:lnTo>
                  <a:pt x="26090" y="47880"/>
                </a:lnTo>
                <a:lnTo>
                  <a:pt x="26080" y="47880"/>
                </a:lnTo>
                <a:lnTo>
                  <a:pt x="26070" y="47880"/>
                </a:lnTo>
                <a:lnTo>
                  <a:pt x="26060" y="47870"/>
                </a:lnTo>
                <a:lnTo>
                  <a:pt x="26050" y="47860"/>
                </a:lnTo>
                <a:lnTo>
                  <a:pt x="26040" y="47850"/>
                </a:lnTo>
                <a:lnTo>
                  <a:pt x="26020" y="47850"/>
                </a:lnTo>
                <a:lnTo>
                  <a:pt x="26010" y="47850"/>
                </a:lnTo>
                <a:lnTo>
                  <a:pt x="26000" y="47850"/>
                </a:lnTo>
                <a:lnTo>
                  <a:pt x="25990" y="47850"/>
                </a:lnTo>
                <a:lnTo>
                  <a:pt x="25980" y="47860"/>
                </a:lnTo>
                <a:lnTo>
                  <a:pt x="25970" y="47870"/>
                </a:lnTo>
                <a:lnTo>
                  <a:pt x="25940" y="47870"/>
                </a:lnTo>
                <a:lnTo>
                  <a:pt x="25910" y="47870"/>
                </a:lnTo>
                <a:lnTo>
                  <a:pt x="25880" y="47860"/>
                </a:lnTo>
                <a:lnTo>
                  <a:pt x="25850" y="47840"/>
                </a:lnTo>
                <a:lnTo>
                  <a:pt x="25820" y="47790"/>
                </a:lnTo>
                <a:lnTo>
                  <a:pt x="25820" y="47780"/>
                </a:lnTo>
                <a:lnTo>
                  <a:pt x="25810" y="47770"/>
                </a:lnTo>
                <a:lnTo>
                  <a:pt x="25820" y="47730"/>
                </a:lnTo>
                <a:lnTo>
                  <a:pt x="25820" y="47720"/>
                </a:lnTo>
                <a:lnTo>
                  <a:pt x="25810" y="47710"/>
                </a:lnTo>
                <a:lnTo>
                  <a:pt x="25800" y="47690"/>
                </a:lnTo>
                <a:lnTo>
                  <a:pt x="25800" y="47680"/>
                </a:lnTo>
                <a:lnTo>
                  <a:pt x="25820" y="47630"/>
                </a:lnTo>
                <a:lnTo>
                  <a:pt x="25790" y="47600"/>
                </a:lnTo>
                <a:lnTo>
                  <a:pt x="25770" y="47580"/>
                </a:lnTo>
                <a:lnTo>
                  <a:pt x="25760" y="47570"/>
                </a:lnTo>
                <a:lnTo>
                  <a:pt x="25710" y="47550"/>
                </a:lnTo>
                <a:lnTo>
                  <a:pt x="25690" y="47550"/>
                </a:lnTo>
                <a:lnTo>
                  <a:pt x="25660" y="47560"/>
                </a:lnTo>
                <a:lnTo>
                  <a:pt x="25630" y="47570"/>
                </a:lnTo>
                <a:lnTo>
                  <a:pt x="25620" y="47540"/>
                </a:lnTo>
                <a:lnTo>
                  <a:pt x="25610" y="47520"/>
                </a:lnTo>
                <a:lnTo>
                  <a:pt x="25590" y="47480"/>
                </a:lnTo>
                <a:lnTo>
                  <a:pt x="25570" y="47440"/>
                </a:lnTo>
                <a:lnTo>
                  <a:pt x="25540" y="47340"/>
                </a:lnTo>
                <a:lnTo>
                  <a:pt x="25530" y="47320"/>
                </a:lnTo>
                <a:lnTo>
                  <a:pt x="25520" y="47300"/>
                </a:lnTo>
                <a:lnTo>
                  <a:pt x="25510" y="47260"/>
                </a:lnTo>
                <a:lnTo>
                  <a:pt x="25500" y="47240"/>
                </a:lnTo>
                <a:lnTo>
                  <a:pt x="25490" y="47200"/>
                </a:lnTo>
                <a:lnTo>
                  <a:pt x="25470" y="47150"/>
                </a:lnTo>
                <a:lnTo>
                  <a:pt x="25440" y="47090"/>
                </a:lnTo>
                <a:lnTo>
                  <a:pt x="25420" y="47100"/>
                </a:lnTo>
                <a:lnTo>
                  <a:pt x="25400" y="47040"/>
                </a:lnTo>
                <a:lnTo>
                  <a:pt x="25390" y="47020"/>
                </a:lnTo>
                <a:lnTo>
                  <a:pt x="25390" y="46970"/>
                </a:lnTo>
                <a:lnTo>
                  <a:pt x="25390" y="46960"/>
                </a:lnTo>
                <a:lnTo>
                  <a:pt x="25380" y="46930"/>
                </a:lnTo>
                <a:lnTo>
                  <a:pt x="25390" y="46910"/>
                </a:lnTo>
                <a:lnTo>
                  <a:pt x="25360" y="46860"/>
                </a:lnTo>
                <a:lnTo>
                  <a:pt x="25350" y="46850"/>
                </a:lnTo>
                <a:lnTo>
                  <a:pt x="25320" y="46810"/>
                </a:lnTo>
                <a:lnTo>
                  <a:pt x="25300" y="46810"/>
                </a:lnTo>
                <a:lnTo>
                  <a:pt x="25290" y="46790"/>
                </a:lnTo>
                <a:lnTo>
                  <a:pt x="25180" y="46630"/>
                </a:lnTo>
                <a:lnTo>
                  <a:pt x="25210" y="46570"/>
                </a:lnTo>
                <a:lnTo>
                  <a:pt x="25220" y="46550"/>
                </a:lnTo>
                <a:lnTo>
                  <a:pt x="25300" y="46480"/>
                </a:lnTo>
                <a:lnTo>
                  <a:pt x="25300" y="46470"/>
                </a:lnTo>
                <a:lnTo>
                  <a:pt x="25290" y="46460"/>
                </a:lnTo>
                <a:lnTo>
                  <a:pt x="25280" y="46440"/>
                </a:lnTo>
                <a:lnTo>
                  <a:pt x="25280" y="46430"/>
                </a:lnTo>
                <a:lnTo>
                  <a:pt x="25270" y="46430"/>
                </a:lnTo>
                <a:lnTo>
                  <a:pt x="25260" y="46420"/>
                </a:lnTo>
                <a:lnTo>
                  <a:pt x="25250" y="46420"/>
                </a:lnTo>
                <a:lnTo>
                  <a:pt x="25240" y="46420"/>
                </a:lnTo>
                <a:lnTo>
                  <a:pt x="25230" y="46430"/>
                </a:lnTo>
                <a:lnTo>
                  <a:pt x="25220" y="46430"/>
                </a:lnTo>
                <a:lnTo>
                  <a:pt x="25210" y="46430"/>
                </a:lnTo>
                <a:lnTo>
                  <a:pt x="25190" y="46430"/>
                </a:lnTo>
                <a:lnTo>
                  <a:pt x="25180" y="46430"/>
                </a:lnTo>
                <a:lnTo>
                  <a:pt x="25170" y="46430"/>
                </a:lnTo>
                <a:lnTo>
                  <a:pt x="25160" y="46440"/>
                </a:lnTo>
                <a:lnTo>
                  <a:pt x="25150" y="46450"/>
                </a:lnTo>
                <a:lnTo>
                  <a:pt x="25140" y="46450"/>
                </a:lnTo>
                <a:lnTo>
                  <a:pt x="25130" y="46460"/>
                </a:lnTo>
                <a:lnTo>
                  <a:pt x="25120" y="46460"/>
                </a:lnTo>
                <a:lnTo>
                  <a:pt x="25110" y="46470"/>
                </a:lnTo>
                <a:lnTo>
                  <a:pt x="25110" y="46480"/>
                </a:lnTo>
                <a:lnTo>
                  <a:pt x="25100" y="46490"/>
                </a:lnTo>
                <a:lnTo>
                  <a:pt x="25090" y="46500"/>
                </a:lnTo>
                <a:lnTo>
                  <a:pt x="25080" y="46510"/>
                </a:lnTo>
                <a:lnTo>
                  <a:pt x="25070" y="46520"/>
                </a:lnTo>
                <a:lnTo>
                  <a:pt x="25060" y="46530"/>
                </a:lnTo>
                <a:lnTo>
                  <a:pt x="25050" y="46530"/>
                </a:lnTo>
                <a:lnTo>
                  <a:pt x="25040" y="46520"/>
                </a:lnTo>
                <a:lnTo>
                  <a:pt x="25030" y="46520"/>
                </a:lnTo>
                <a:lnTo>
                  <a:pt x="25010" y="46530"/>
                </a:lnTo>
                <a:lnTo>
                  <a:pt x="25000" y="46530"/>
                </a:lnTo>
                <a:lnTo>
                  <a:pt x="25000" y="46490"/>
                </a:lnTo>
                <a:lnTo>
                  <a:pt x="24880" y="46500"/>
                </a:lnTo>
                <a:lnTo>
                  <a:pt x="24860" y="46490"/>
                </a:lnTo>
                <a:lnTo>
                  <a:pt x="24850" y="46490"/>
                </a:lnTo>
                <a:lnTo>
                  <a:pt x="24840" y="46470"/>
                </a:lnTo>
                <a:lnTo>
                  <a:pt x="24830" y="46460"/>
                </a:lnTo>
                <a:lnTo>
                  <a:pt x="24830" y="46450"/>
                </a:lnTo>
                <a:lnTo>
                  <a:pt x="24820" y="46440"/>
                </a:lnTo>
                <a:lnTo>
                  <a:pt x="24810" y="46420"/>
                </a:lnTo>
                <a:lnTo>
                  <a:pt x="24800" y="46410"/>
                </a:lnTo>
                <a:lnTo>
                  <a:pt x="24790" y="46400"/>
                </a:lnTo>
                <a:lnTo>
                  <a:pt x="24780" y="46390"/>
                </a:lnTo>
                <a:lnTo>
                  <a:pt x="24780" y="46380"/>
                </a:lnTo>
                <a:lnTo>
                  <a:pt x="24770" y="46360"/>
                </a:lnTo>
                <a:lnTo>
                  <a:pt x="24760" y="46350"/>
                </a:lnTo>
                <a:lnTo>
                  <a:pt x="24750" y="46340"/>
                </a:lnTo>
                <a:lnTo>
                  <a:pt x="24740" y="46320"/>
                </a:lnTo>
                <a:lnTo>
                  <a:pt x="24740" y="46310"/>
                </a:lnTo>
                <a:lnTo>
                  <a:pt x="24740" y="46300"/>
                </a:lnTo>
                <a:lnTo>
                  <a:pt x="24740" y="46280"/>
                </a:lnTo>
                <a:lnTo>
                  <a:pt x="24740" y="46270"/>
                </a:lnTo>
                <a:lnTo>
                  <a:pt x="24750" y="46270"/>
                </a:lnTo>
                <a:lnTo>
                  <a:pt x="24750" y="46260"/>
                </a:lnTo>
                <a:lnTo>
                  <a:pt x="24750" y="46250"/>
                </a:lnTo>
                <a:lnTo>
                  <a:pt x="24760" y="46240"/>
                </a:lnTo>
                <a:lnTo>
                  <a:pt x="24770" y="46230"/>
                </a:lnTo>
                <a:lnTo>
                  <a:pt x="24780" y="46210"/>
                </a:lnTo>
                <a:lnTo>
                  <a:pt x="24780" y="46200"/>
                </a:lnTo>
                <a:lnTo>
                  <a:pt x="24790" y="46190"/>
                </a:lnTo>
                <a:lnTo>
                  <a:pt x="24780" y="46170"/>
                </a:lnTo>
                <a:lnTo>
                  <a:pt x="24780" y="46160"/>
                </a:lnTo>
                <a:lnTo>
                  <a:pt x="24770" y="46150"/>
                </a:lnTo>
                <a:lnTo>
                  <a:pt x="24760" y="46140"/>
                </a:lnTo>
                <a:lnTo>
                  <a:pt x="24750" y="46130"/>
                </a:lnTo>
                <a:lnTo>
                  <a:pt x="24740" y="46130"/>
                </a:lnTo>
                <a:lnTo>
                  <a:pt x="24740" y="46120"/>
                </a:lnTo>
                <a:lnTo>
                  <a:pt x="24730" y="46110"/>
                </a:lnTo>
                <a:lnTo>
                  <a:pt x="24730" y="46100"/>
                </a:lnTo>
                <a:lnTo>
                  <a:pt x="24720" y="46100"/>
                </a:lnTo>
                <a:lnTo>
                  <a:pt x="24710" y="46090"/>
                </a:lnTo>
                <a:lnTo>
                  <a:pt x="24710" y="46080"/>
                </a:lnTo>
                <a:lnTo>
                  <a:pt x="24710" y="46070"/>
                </a:lnTo>
                <a:lnTo>
                  <a:pt x="24700" y="46060"/>
                </a:lnTo>
                <a:lnTo>
                  <a:pt x="24700" y="46040"/>
                </a:lnTo>
                <a:lnTo>
                  <a:pt x="24690" y="46030"/>
                </a:lnTo>
                <a:lnTo>
                  <a:pt x="24680" y="46030"/>
                </a:lnTo>
                <a:lnTo>
                  <a:pt x="24640" y="46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